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2"/>
  </p:sldMasterIdLst>
  <p:sldIdLst>
    <p:sldId id="256" r:id="rId3"/>
    <p:sldId id="257" r:id="rId4"/>
    <p:sldId id="258" r:id="rId5"/>
    <p:sldId id="269" r:id="rId6"/>
    <p:sldId id="260" r:id="rId7"/>
    <p:sldId id="261" r:id="rId8"/>
    <p:sldId id="272" r:id="rId9"/>
    <p:sldId id="265" r:id="rId10"/>
    <p:sldId id="266" r:id="rId11"/>
    <p:sldId id="262" r:id="rId12"/>
    <p:sldId id="270" r:id="rId13"/>
    <p:sldId id="267" r:id="rId14"/>
    <p:sldId id="263" r:id="rId15"/>
    <p:sldId id="268" r:id="rId16"/>
    <p:sldId id="259" r:id="rId17"/>
    <p:sldId id="264" r:id="rId1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1B4C3"/>
    <a:srgbClr val="2E4A4E"/>
    <a:srgbClr val="D9D5CA"/>
    <a:srgbClr val="8BB6CB"/>
    <a:srgbClr val="F3E5D8"/>
    <a:srgbClr val="BA764F"/>
    <a:srgbClr val="C5A08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55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B9642-1EBE-45E7-B5AE-0172AB928B26}" type="datetimeFigureOut">
              <a:rPr lang="zh-CN" altLang="en-US" smtClean="0"/>
              <a:t>2020/1/7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A79A4A-B0CA-4AA8-9E06-3641428E21F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B9642-1EBE-45E7-B5AE-0172AB928B26}" type="datetimeFigureOut">
              <a:rPr lang="zh-CN" altLang="en-US" smtClean="0"/>
              <a:t>2020/1/7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A79A4A-B0CA-4AA8-9E06-3641428E21F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B9642-1EBE-45E7-B5AE-0172AB928B26}" type="datetimeFigureOut">
              <a:rPr lang="zh-CN" altLang="en-US" smtClean="0"/>
              <a:t>2020/1/7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A79A4A-B0CA-4AA8-9E06-3641428E21F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B9642-1EBE-45E7-B5AE-0172AB928B26}" type="datetimeFigureOut">
              <a:rPr lang="zh-CN" altLang="en-US" smtClean="0"/>
              <a:t>2020/1/7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A79A4A-B0CA-4AA8-9E06-3641428E21F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B9642-1EBE-45E7-B5AE-0172AB928B26}" type="datetimeFigureOut">
              <a:rPr lang="zh-CN" altLang="en-US" smtClean="0"/>
              <a:t>2020/1/7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A79A4A-B0CA-4AA8-9E06-3641428E21F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B9642-1EBE-45E7-B5AE-0172AB928B26}" type="datetimeFigureOut">
              <a:rPr lang="zh-CN" altLang="en-US" smtClean="0"/>
              <a:t>2020/1/7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A79A4A-B0CA-4AA8-9E06-3641428E21F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B9642-1EBE-45E7-B5AE-0172AB928B26}" type="datetimeFigureOut">
              <a:rPr lang="zh-CN" altLang="en-US" smtClean="0"/>
              <a:t>2020/1/7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A79A4A-B0CA-4AA8-9E06-3641428E21F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B9642-1EBE-45E7-B5AE-0172AB928B26}" type="datetimeFigureOut">
              <a:rPr lang="zh-CN" altLang="en-US" smtClean="0"/>
              <a:t>2020/1/7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A79A4A-B0CA-4AA8-9E06-3641428E21F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B9642-1EBE-45E7-B5AE-0172AB928B26}" type="datetimeFigureOut">
              <a:rPr lang="zh-CN" altLang="en-US" smtClean="0"/>
              <a:t>2020/1/7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A79A4A-B0CA-4AA8-9E06-3641428E21F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B9642-1EBE-45E7-B5AE-0172AB928B26}" type="datetimeFigureOut">
              <a:rPr lang="zh-CN" altLang="en-US" smtClean="0"/>
              <a:t>2020/1/7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A79A4A-B0CA-4AA8-9E06-3641428E21F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B9642-1EBE-45E7-B5AE-0172AB928B26}" type="datetimeFigureOut">
              <a:rPr lang="zh-CN" altLang="en-US" smtClean="0"/>
              <a:t>2020/1/7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A79A4A-B0CA-4AA8-9E06-3641428E21F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B9642-1EBE-45E7-B5AE-0172AB928B26}" type="datetimeFigureOut">
              <a:rPr lang="zh-CN" altLang="en-US" smtClean="0"/>
              <a:t>2020/1/7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A79A4A-B0CA-4AA8-9E06-3641428E21F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B9642-1EBE-45E7-B5AE-0172AB928B26}" type="datetimeFigureOut">
              <a:rPr lang="zh-CN" altLang="en-US" smtClean="0"/>
              <a:t>2020/1/7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A79A4A-B0CA-4AA8-9E06-3641428E21F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B9642-1EBE-45E7-B5AE-0172AB928B26}" type="datetimeFigureOut">
              <a:rPr lang="zh-CN" altLang="en-US" smtClean="0"/>
              <a:t>2020/1/7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A79A4A-B0CA-4AA8-9E06-3641428E21F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B9642-1EBE-45E7-B5AE-0172AB928B26}" type="datetimeFigureOut">
              <a:rPr lang="zh-CN" altLang="en-US" smtClean="0"/>
              <a:t>2020/1/7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A79A4A-B0CA-4AA8-9E06-3641428E21F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B9642-1EBE-45E7-B5AE-0172AB928B26}" type="datetimeFigureOut">
              <a:rPr lang="zh-CN" altLang="en-US" smtClean="0"/>
              <a:t>2020/1/7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A79A4A-B0CA-4AA8-9E06-3641428E21F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B9642-1EBE-45E7-B5AE-0172AB928B26}" type="datetimeFigureOut">
              <a:rPr lang="zh-CN" altLang="en-US" smtClean="0"/>
              <a:t>2020/1/7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A79A4A-B0CA-4AA8-9E06-3641428E21F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B9642-1EBE-45E7-B5AE-0172AB928B26}" type="datetimeFigureOut">
              <a:rPr lang="zh-CN" altLang="en-US" smtClean="0"/>
              <a:t>2020/1/7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A79A4A-B0CA-4AA8-9E06-3641428E21F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B9642-1EBE-45E7-B5AE-0172AB928B26}" type="datetimeFigureOut">
              <a:rPr lang="zh-CN" altLang="en-US" smtClean="0"/>
              <a:t>2020/1/7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A79A4A-B0CA-4AA8-9E06-3641428E21F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B9642-1EBE-45E7-B5AE-0172AB928B26}" type="datetimeFigureOut">
              <a:rPr lang="zh-CN" altLang="en-US" smtClean="0"/>
              <a:t>2020/1/7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A79A4A-B0CA-4AA8-9E06-3641428E21F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B9642-1EBE-45E7-B5AE-0172AB928B26}" type="datetimeFigureOut">
              <a:rPr lang="zh-CN" altLang="en-US" smtClean="0"/>
              <a:t>2020/1/7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A79A4A-B0CA-4AA8-9E06-3641428E21F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B9642-1EBE-45E7-B5AE-0172AB928B26}" type="datetimeFigureOut">
              <a:rPr lang="zh-CN" altLang="en-US" smtClean="0"/>
              <a:t>2020/1/7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A79A4A-B0CA-4AA8-9E06-3641428E21F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CB9642-1EBE-45E7-B5AE-0172AB928B26}" type="datetimeFigureOut">
              <a:rPr lang="zh-CN" altLang="en-US" smtClean="0"/>
              <a:t>2020/1/7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A79A4A-B0CA-4AA8-9E06-3641428E21F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CB9642-1EBE-45E7-B5AE-0172AB928B26}" type="datetimeFigureOut">
              <a:rPr lang="zh-CN" altLang="en-US" smtClean="0"/>
              <a:t>2020/1/7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A79A4A-B0CA-4AA8-9E06-3641428E21F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E5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-935207" y="-1063682"/>
            <a:ext cx="2127364" cy="2127364"/>
          </a:xfrm>
          <a:prstGeom prst="ellipse">
            <a:avLst/>
          </a:prstGeom>
          <a:solidFill>
            <a:srgbClr val="267FAB">
              <a:alpha val="48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9667241" y="1044272"/>
            <a:ext cx="1147266" cy="1147266"/>
          </a:xfrm>
          <a:prstGeom prst="ellipse">
            <a:avLst/>
          </a:prstGeom>
          <a:solidFill>
            <a:srgbClr val="C5A08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66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11520739" y="4093269"/>
            <a:ext cx="2179250" cy="2179250"/>
          </a:xfrm>
          <a:prstGeom prst="ellipse">
            <a:avLst/>
          </a:prstGeom>
          <a:solidFill>
            <a:srgbClr val="2E4A4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66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2757137" y="2019278"/>
            <a:ext cx="2103920" cy="2103920"/>
          </a:xfrm>
          <a:prstGeom prst="ellipse">
            <a:avLst/>
          </a:prstGeom>
          <a:solidFill>
            <a:srgbClr val="BA764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66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533625" y="6052907"/>
            <a:ext cx="3272306" cy="3272306"/>
          </a:xfrm>
          <a:prstGeom prst="ellipse">
            <a:avLst/>
          </a:prstGeom>
          <a:solidFill>
            <a:srgbClr val="D9D5C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66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5930786" y="1688805"/>
            <a:ext cx="330428" cy="330428"/>
          </a:xfrm>
          <a:prstGeom prst="ellipse">
            <a:avLst/>
          </a:prstGeom>
          <a:solidFill>
            <a:srgbClr val="C5A08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9791295" y="3955471"/>
            <a:ext cx="546214" cy="546214"/>
          </a:xfrm>
          <a:prstGeom prst="ellipse">
            <a:avLst/>
          </a:prstGeom>
          <a:solidFill>
            <a:sysClr val="window" lastClr="FFFFFF">
              <a:lumMod val="7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4865359" y="1143817"/>
            <a:ext cx="546214" cy="546214"/>
          </a:xfrm>
          <a:prstGeom prst="ellipse">
            <a:avLst/>
          </a:prstGeom>
          <a:solidFill>
            <a:srgbClr val="2E4A4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-1853205" y="5658751"/>
            <a:ext cx="394156" cy="394156"/>
          </a:xfrm>
          <a:prstGeom prst="ellipse">
            <a:avLst/>
          </a:prstGeom>
          <a:solidFill>
            <a:srgbClr val="BA764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7178694" y="5256364"/>
            <a:ext cx="258502" cy="258502"/>
          </a:xfrm>
          <a:prstGeom prst="ellipse">
            <a:avLst/>
          </a:prstGeom>
          <a:solidFill>
            <a:srgbClr val="BA764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" name="椭圆 13"/>
          <p:cNvSpPr/>
          <p:nvPr/>
        </p:nvSpPr>
        <p:spPr>
          <a:xfrm flipH="1">
            <a:off x="1375484" y="3194220"/>
            <a:ext cx="228245" cy="228245"/>
          </a:xfrm>
          <a:prstGeom prst="ellipse">
            <a:avLst/>
          </a:prstGeom>
          <a:solidFill>
            <a:srgbClr val="C5A08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5" name="椭圆 14"/>
          <p:cNvSpPr/>
          <p:nvPr/>
        </p:nvSpPr>
        <p:spPr>
          <a:xfrm flipH="1">
            <a:off x="872924" y="2444838"/>
            <a:ext cx="93232" cy="93232"/>
          </a:xfrm>
          <a:prstGeom prst="ellipse">
            <a:avLst/>
          </a:prstGeom>
          <a:solidFill>
            <a:srgbClr val="BA764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6" name="椭圆 15"/>
          <p:cNvSpPr/>
          <p:nvPr/>
        </p:nvSpPr>
        <p:spPr>
          <a:xfrm flipH="1">
            <a:off x="128475" y="2681248"/>
            <a:ext cx="93232" cy="93232"/>
          </a:xfrm>
          <a:prstGeom prst="ellipse">
            <a:avLst/>
          </a:prstGeom>
          <a:solidFill>
            <a:srgbClr val="D9D5C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7" name="椭圆 16"/>
          <p:cNvSpPr/>
          <p:nvPr/>
        </p:nvSpPr>
        <p:spPr>
          <a:xfrm flipH="1">
            <a:off x="6950449" y="1104857"/>
            <a:ext cx="228245" cy="228245"/>
          </a:xfrm>
          <a:prstGeom prst="ellipse">
            <a:avLst/>
          </a:prstGeom>
          <a:solidFill>
            <a:srgbClr val="BA764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18" name="组合 17"/>
          <p:cNvGrpSpPr/>
          <p:nvPr/>
        </p:nvGrpSpPr>
        <p:grpSpPr>
          <a:xfrm flipV="1">
            <a:off x="8035132" y="1206810"/>
            <a:ext cx="664294" cy="773419"/>
            <a:chOff x="280875" y="2330441"/>
            <a:chExt cx="664294" cy="773419"/>
          </a:xfrm>
          <a:solidFill>
            <a:srgbClr val="D9D5CA"/>
          </a:solidFill>
        </p:grpSpPr>
        <p:sp>
          <p:nvSpPr>
            <p:cNvPr id="19" name="椭圆 18"/>
            <p:cNvSpPr/>
            <p:nvPr/>
          </p:nvSpPr>
          <p:spPr>
            <a:xfrm flipH="1">
              <a:off x="851937" y="2330441"/>
              <a:ext cx="93232" cy="93232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0" name="椭圆 19"/>
            <p:cNvSpPr/>
            <p:nvPr/>
          </p:nvSpPr>
          <p:spPr>
            <a:xfrm flipH="1">
              <a:off x="280875" y="3010628"/>
              <a:ext cx="93232" cy="93232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25" name="椭圆 24"/>
          <p:cNvSpPr/>
          <p:nvPr/>
        </p:nvSpPr>
        <p:spPr>
          <a:xfrm>
            <a:off x="2127598" y="3429000"/>
            <a:ext cx="608533" cy="608533"/>
          </a:xfrm>
          <a:prstGeom prst="ellipse">
            <a:avLst/>
          </a:prstGeom>
          <a:solidFill>
            <a:srgbClr val="267FAB">
              <a:alpha val="48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8" name="文本框 9"/>
          <p:cNvSpPr>
            <a:spLocks noChangeArrowheads="1"/>
          </p:cNvSpPr>
          <p:nvPr/>
        </p:nvSpPr>
        <p:spPr bwMode="auto">
          <a:xfrm>
            <a:off x="4738389" y="3515261"/>
            <a:ext cx="488061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800" kern="0" spc="500" dirty="0"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汉仪细等线简" pitchFamily="1" charset="-122"/>
              </a:rPr>
              <a:t>莫兰迪色年终总结</a:t>
            </a:r>
            <a:r>
              <a:rPr lang="en-US" altLang="zh-CN" sz="2800" kern="0" spc="500" dirty="0"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汉仪细等线简" pitchFamily="1" charset="-122"/>
              </a:rPr>
              <a:t>PPT</a:t>
            </a:r>
            <a:endParaRPr lang="zh-CN" altLang="en-US" sz="2800" kern="0" spc="500" dirty="0">
              <a:uFillTx/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  <a:sym typeface="汉仪细等线简" pitchFamily="1" charset="-122"/>
            </a:endParaRPr>
          </a:p>
        </p:txBody>
      </p:sp>
      <p:sp>
        <p:nvSpPr>
          <p:cNvPr id="29" name="2"/>
          <p:cNvSpPr/>
          <p:nvPr/>
        </p:nvSpPr>
        <p:spPr>
          <a:xfrm>
            <a:off x="4938200" y="2584152"/>
            <a:ext cx="4024497" cy="1015663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 algn="ctr">
              <a:defRPr sz="17000" b="1">
                <a:solidFill>
                  <a:srgbClr val="FFFFFF"/>
                </a:solidFill>
                <a:latin typeface="Montserrat Semi"/>
                <a:ea typeface="Montserrat Semi"/>
                <a:cs typeface="Montserrat Semi"/>
                <a:sym typeface="Montserrat Semi"/>
              </a:defRPr>
            </a:lvl1pPr>
          </a:lstStyle>
          <a:p>
            <a:pPr algn="r"/>
            <a:r>
              <a:rPr lang="en-US" sz="6000" kern="0" spc="700" dirty="0" err="1">
                <a:solidFill>
                  <a:schemeClr val="tx1"/>
                </a:solidFill>
                <a:latin typeface="思源黑体 CN Heavy" panose="020B0A00000000000000" charset="-122"/>
                <a:ea typeface="思源黑体 CN Heavy" panose="020B0A00000000000000" charset="-122"/>
              </a:rPr>
              <a:t>Morandi</a:t>
            </a:r>
            <a:endParaRPr lang="en-US" sz="6000" kern="0" spc="700" dirty="0">
              <a:solidFill>
                <a:schemeClr val="tx1"/>
              </a:solidFill>
              <a:uFillTx/>
              <a:latin typeface="思源黑体 CN Heavy" panose="020B0A00000000000000" charset="-122"/>
              <a:ea typeface="思源黑体 CN Heavy" panose="020B0A00000000000000" charset="-122"/>
            </a:endParaRPr>
          </a:p>
        </p:txBody>
      </p:sp>
      <p:sp>
        <p:nvSpPr>
          <p:cNvPr id="30" name="椭圆 29"/>
          <p:cNvSpPr/>
          <p:nvPr/>
        </p:nvSpPr>
        <p:spPr>
          <a:xfrm>
            <a:off x="757491" y="5706948"/>
            <a:ext cx="3272306" cy="3272306"/>
          </a:xfrm>
          <a:prstGeom prst="ellipse">
            <a:avLst/>
          </a:prstGeom>
          <a:noFill/>
          <a:ln w="1270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66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1" name="椭圆 30"/>
          <p:cNvSpPr/>
          <p:nvPr/>
        </p:nvSpPr>
        <p:spPr>
          <a:xfrm>
            <a:off x="10966892" y="3131936"/>
            <a:ext cx="2569540" cy="2569540"/>
          </a:xfrm>
          <a:prstGeom prst="ellipse">
            <a:avLst/>
          </a:prstGeom>
          <a:noFill/>
          <a:ln w="1270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66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2" name="椭圆 31"/>
          <p:cNvSpPr/>
          <p:nvPr/>
        </p:nvSpPr>
        <p:spPr>
          <a:xfrm>
            <a:off x="-1459050" y="-1094206"/>
            <a:ext cx="2378589" cy="2378589"/>
          </a:xfrm>
          <a:prstGeom prst="ellipse">
            <a:avLst/>
          </a:prstGeom>
          <a:noFill/>
          <a:ln w="1270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66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599940" y="4427220"/>
            <a:ext cx="299212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kern="0" spc="800" dirty="0">
                <a:uFillTx/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汇报人：森本创意</a:t>
            </a:r>
            <a:endParaRPr lang="zh-CN" altLang="en-US" sz="1400" dirty="0"/>
          </a:p>
        </p:txBody>
      </p:sp>
      <p:sp>
        <p:nvSpPr>
          <p:cNvPr id="3" name="椭圆 2"/>
          <p:cNvSpPr/>
          <p:nvPr/>
        </p:nvSpPr>
        <p:spPr>
          <a:xfrm>
            <a:off x="9976485" y="997585"/>
            <a:ext cx="838200" cy="838200"/>
          </a:xfrm>
          <a:prstGeom prst="ellipse">
            <a:avLst/>
          </a:prstGeom>
          <a:noFill/>
          <a:ln w="1270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66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E5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椭圆 10"/>
          <p:cNvSpPr/>
          <p:nvPr/>
        </p:nvSpPr>
        <p:spPr>
          <a:xfrm flipV="1">
            <a:off x="8210550" y="1291649"/>
            <a:ext cx="2362200" cy="2362200"/>
          </a:xfrm>
          <a:prstGeom prst="ellipse">
            <a:avLst/>
          </a:prstGeom>
          <a:solidFill>
            <a:srgbClr val="8BB6CB">
              <a:alpha val="58000"/>
            </a:srgbClr>
          </a:solidFill>
          <a:ln>
            <a:noFill/>
          </a:ln>
        </p:spPr>
        <p:style>
          <a:lnRef idx="2">
            <a:srgbClr val="5B9BD5">
              <a:shade val="50000"/>
            </a:srgbClr>
          </a:lnRef>
          <a:fillRef idx="1">
            <a:srgbClr val="5B9BD5"/>
          </a:fillRef>
          <a:effectRef idx="0">
            <a:srgbClr val="5B9BD5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任意多边形 20"/>
          <p:cNvSpPr/>
          <p:nvPr/>
        </p:nvSpPr>
        <p:spPr>
          <a:xfrm>
            <a:off x="6087371" y="1033848"/>
            <a:ext cx="3727889" cy="2179819"/>
          </a:xfrm>
          <a:custGeom>
            <a:avLst/>
            <a:gdLst/>
            <a:ahLst/>
            <a:cxnLst/>
            <a:rect l="l" t="t" r="r" b="b"/>
            <a:pathLst>
              <a:path w="3727889" h="2179819">
                <a:moveTo>
                  <a:pt x="1904109" y="1528239"/>
                </a:moveTo>
                <a:lnTo>
                  <a:pt x="1904109" y="1768119"/>
                </a:lnTo>
                <a:lnTo>
                  <a:pt x="2040142" y="1768119"/>
                </a:lnTo>
                <a:cubicBezTo>
                  <a:pt x="2074429" y="1767328"/>
                  <a:pt x="2102862" y="1755799"/>
                  <a:pt x="2125441" y="1733532"/>
                </a:cubicBezTo>
                <a:cubicBezTo>
                  <a:pt x="2148020" y="1711264"/>
                  <a:pt x="2159728" y="1682999"/>
                  <a:pt x="2160564" y="1648737"/>
                </a:cubicBezTo>
                <a:cubicBezTo>
                  <a:pt x="2159728" y="1614429"/>
                  <a:pt x="2148020" y="1585978"/>
                  <a:pt x="2125441" y="1563385"/>
                </a:cubicBezTo>
                <a:cubicBezTo>
                  <a:pt x="2102861" y="1540791"/>
                  <a:pt x="2074429" y="1529076"/>
                  <a:pt x="2040142" y="1528239"/>
                </a:cubicBezTo>
                <a:close/>
                <a:moveTo>
                  <a:pt x="808337" y="1344140"/>
                </a:moveTo>
                <a:lnTo>
                  <a:pt x="1027878" y="1344140"/>
                </a:lnTo>
                <a:lnTo>
                  <a:pt x="1027878" y="1641642"/>
                </a:lnTo>
                <a:lnTo>
                  <a:pt x="1293112" y="1641642"/>
                </a:lnTo>
                <a:lnTo>
                  <a:pt x="1293112" y="1344140"/>
                </a:lnTo>
                <a:lnTo>
                  <a:pt x="1512653" y="1344140"/>
                </a:lnTo>
                <a:lnTo>
                  <a:pt x="1512653" y="2179819"/>
                </a:lnTo>
                <a:lnTo>
                  <a:pt x="1293112" y="2179819"/>
                </a:lnTo>
                <a:lnTo>
                  <a:pt x="1293112" y="1861146"/>
                </a:lnTo>
                <a:lnTo>
                  <a:pt x="1027878" y="1861146"/>
                </a:lnTo>
                <a:lnTo>
                  <a:pt x="1027878" y="2179819"/>
                </a:lnTo>
                <a:lnTo>
                  <a:pt x="808337" y="2179819"/>
                </a:lnTo>
                <a:close/>
                <a:moveTo>
                  <a:pt x="3208706" y="1343024"/>
                </a:moveTo>
                <a:lnTo>
                  <a:pt x="3727889" y="1343024"/>
                </a:lnTo>
                <a:lnTo>
                  <a:pt x="3727889" y="1524537"/>
                </a:lnTo>
                <a:lnTo>
                  <a:pt x="3428108" y="1524537"/>
                </a:lnTo>
                <a:lnTo>
                  <a:pt x="3428108" y="1661750"/>
                </a:lnTo>
                <a:lnTo>
                  <a:pt x="3693342" y="1661750"/>
                </a:lnTo>
                <a:lnTo>
                  <a:pt x="3693342" y="1846605"/>
                </a:lnTo>
                <a:lnTo>
                  <a:pt x="3428108" y="1846605"/>
                </a:lnTo>
                <a:lnTo>
                  <a:pt x="3428108" y="2000535"/>
                </a:lnTo>
                <a:lnTo>
                  <a:pt x="3727889" y="2000535"/>
                </a:lnTo>
                <a:lnTo>
                  <a:pt x="3727889" y="2179819"/>
                </a:lnTo>
                <a:lnTo>
                  <a:pt x="3208706" y="2179819"/>
                </a:lnTo>
                <a:close/>
                <a:moveTo>
                  <a:pt x="2532431" y="1343024"/>
                </a:moveTo>
                <a:lnTo>
                  <a:pt x="3051614" y="1343024"/>
                </a:lnTo>
                <a:lnTo>
                  <a:pt x="3051614" y="1524537"/>
                </a:lnTo>
                <a:lnTo>
                  <a:pt x="2751834" y="1524537"/>
                </a:lnTo>
                <a:lnTo>
                  <a:pt x="2751834" y="1661750"/>
                </a:lnTo>
                <a:lnTo>
                  <a:pt x="3017066" y="1661750"/>
                </a:lnTo>
                <a:lnTo>
                  <a:pt x="3017066" y="1846605"/>
                </a:lnTo>
                <a:lnTo>
                  <a:pt x="2751834" y="1846605"/>
                </a:lnTo>
                <a:lnTo>
                  <a:pt x="2751834" y="2000535"/>
                </a:lnTo>
                <a:lnTo>
                  <a:pt x="3051614" y="2000535"/>
                </a:lnTo>
                <a:lnTo>
                  <a:pt x="3051614" y="2179819"/>
                </a:lnTo>
                <a:lnTo>
                  <a:pt x="2532431" y="2179819"/>
                </a:lnTo>
                <a:close/>
                <a:moveTo>
                  <a:pt x="1684706" y="1343024"/>
                </a:moveTo>
                <a:lnTo>
                  <a:pt x="2036797" y="1343024"/>
                </a:lnTo>
                <a:cubicBezTo>
                  <a:pt x="2093931" y="1343686"/>
                  <a:pt x="2145606" y="1357736"/>
                  <a:pt x="2191822" y="1385175"/>
                </a:cubicBezTo>
                <a:cubicBezTo>
                  <a:pt x="2238038" y="1412615"/>
                  <a:pt x="2274841" y="1449476"/>
                  <a:pt x="2302232" y="1495758"/>
                </a:cubicBezTo>
                <a:cubicBezTo>
                  <a:pt x="2329623" y="1542041"/>
                  <a:pt x="2343647" y="1593778"/>
                  <a:pt x="2344306" y="1650968"/>
                </a:cubicBezTo>
                <a:cubicBezTo>
                  <a:pt x="2343935" y="1695922"/>
                  <a:pt x="2334934" y="1737669"/>
                  <a:pt x="2317302" y="1776208"/>
                </a:cubicBezTo>
                <a:cubicBezTo>
                  <a:pt x="2299670" y="1814746"/>
                  <a:pt x="2275636" y="1848125"/>
                  <a:pt x="2245198" y="1876343"/>
                </a:cubicBezTo>
                <a:lnTo>
                  <a:pt x="2422316" y="2179819"/>
                </a:lnTo>
                <a:lnTo>
                  <a:pt x="2169475" y="2179819"/>
                </a:lnTo>
                <a:lnTo>
                  <a:pt x="2040142" y="1957791"/>
                </a:lnTo>
                <a:lnTo>
                  <a:pt x="1904109" y="1957791"/>
                </a:lnTo>
                <a:lnTo>
                  <a:pt x="1904109" y="2179819"/>
                </a:lnTo>
                <a:lnTo>
                  <a:pt x="1684706" y="2179819"/>
                </a:lnTo>
                <a:close/>
                <a:moveTo>
                  <a:pt x="0" y="1343024"/>
                </a:moveTo>
                <a:lnTo>
                  <a:pt x="658486" y="1343024"/>
                </a:lnTo>
                <a:lnTo>
                  <a:pt x="658486" y="1561313"/>
                </a:lnTo>
                <a:lnTo>
                  <a:pt x="436717" y="1561313"/>
                </a:lnTo>
                <a:lnTo>
                  <a:pt x="436717" y="2179819"/>
                </a:lnTo>
                <a:lnTo>
                  <a:pt x="217313" y="2179819"/>
                </a:lnTo>
                <a:lnTo>
                  <a:pt x="217313" y="1561313"/>
                </a:lnTo>
                <a:lnTo>
                  <a:pt x="0" y="1561313"/>
                </a:lnTo>
                <a:close/>
                <a:moveTo>
                  <a:pt x="1136778" y="358626"/>
                </a:moveTo>
                <a:lnTo>
                  <a:pt x="1050967" y="542966"/>
                </a:lnTo>
                <a:lnTo>
                  <a:pt x="1221474" y="542966"/>
                </a:lnTo>
                <a:close/>
                <a:moveTo>
                  <a:pt x="1913634" y="185215"/>
                </a:moveTo>
                <a:lnTo>
                  <a:pt x="1913634" y="425094"/>
                </a:lnTo>
                <a:lnTo>
                  <a:pt x="2049667" y="425094"/>
                </a:lnTo>
                <a:cubicBezTo>
                  <a:pt x="2083954" y="424303"/>
                  <a:pt x="2112387" y="412774"/>
                  <a:pt x="2134966" y="390507"/>
                </a:cubicBezTo>
                <a:cubicBezTo>
                  <a:pt x="2157545" y="368239"/>
                  <a:pt x="2169253" y="339974"/>
                  <a:pt x="2170089" y="305712"/>
                </a:cubicBezTo>
                <a:cubicBezTo>
                  <a:pt x="2169253" y="271404"/>
                  <a:pt x="2157545" y="242953"/>
                  <a:pt x="2134966" y="220360"/>
                </a:cubicBezTo>
                <a:cubicBezTo>
                  <a:pt x="2112387" y="197766"/>
                  <a:pt x="2083954" y="186051"/>
                  <a:pt x="2049667" y="185215"/>
                </a:cubicBezTo>
                <a:close/>
                <a:moveTo>
                  <a:pt x="237234" y="184855"/>
                </a:moveTo>
                <a:lnTo>
                  <a:pt x="237234" y="425710"/>
                </a:lnTo>
                <a:lnTo>
                  <a:pt x="373267" y="425710"/>
                </a:lnTo>
                <a:cubicBezTo>
                  <a:pt x="407554" y="424916"/>
                  <a:pt x="435987" y="413340"/>
                  <a:pt x="458567" y="390982"/>
                </a:cubicBezTo>
                <a:cubicBezTo>
                  <a:pt x="481146" y="368623"/>
                  <a:pt x="492854" y="340244"/>
                  <a:pt x="493691" y="305842"/>
                </a:cubicBezTo>
                <a:cubicBezTo>
                  <a:pt x="492854" y="271395"/>
                  <a:pt x="481146" y="242828"/>
                  <a:pt x="458567" y="220143"/>
                </a:cubicBezTo>
                <a:cubicBezTo>
                  <a:pt x="435987" y="197458"/>
                  <a:pt x="407554" y="185695"/>
                  <a:pt x="373267" y="184855"/>
                </a:cubicBezTo>
                <a:close/>
                <a:moveTo>
                  <a:pt x="2524125" y="0"/>
                </a:moveTo>
                <a:lnTo>
                  <a:pt x="3182611" y="0"/>
                </a:lnTo>
                <a:lnTo>
                  <a:pt x="3182611" y="218288"/>
                </a:lnTo>
                <a:lnTo>
                  <a:pt x="2960842" y="218288"/>
                </a:lnTo>
                <a:lnTo>
                  <a:pt x="2960842" y="836793"/>
                </a:lnTo>
                <a:lnTo>
                  <a:pt x="2741438" y="836793"/>
                </a:lnTo>
                <a:lnTo>
                  <a:pt x="2741438" y="218288"/>
                </a:lnTo>
                <a:lnTo>
                  <a:pt x="2524125" y="218288"/>
                </a:lnTo>
                <a:close/>
                <a:moveTo>
                  <a:pt x="1694231" y="0"/>
                </a:moveTo>
                <a:lnTo>
                  <a:pt x="2046322" y="0"/>
                </a:lnTo>
                <a:cubicBezTo>
                  <a:pt x="2103456" y="661"/>
                  <a:pt x="2155131" y="14711"/>
                  <a:pt x="2201347" y="42150"/>
                </a:cubicBezTo>
                <a:cubicBezTo>
                  <a:pt x="2247563" y="69590"/>
                  <a:pt x="2284366" y="106451"/>
                  <a:pt x="2311757" y="152733"/>
                </a:cubicBezTo>
                <a:cubicBezTo>
                  <a:pt x="2339148" y="199016"/>
                  <a:pt x="2353172" y="250752"/>
                  <a:pt x="2353831" y="307943"/>
                </a:cubicBezTo>
                <a:cubicBezTo>
                  <a:pt x="2353460" y="352898"/>
                  <a:pt x="2344458" y="394644"/>
                  <a:pt x="2326827" y="433183"/>
                </a:cubicBezTo>
                <a:cubicBezTo>
                  <a:pt x="2309195" y="471722"/>
                  <a:pt x="2285161" y="505100"/>
                  <a:pt x="2254723" y="533318"/>
                </a:cubicBezTo>
                <a:lnTo>
                  <a:pt x="2431841" y="836793"/>
                </a:lnTo>
                <a:lnTo>
                  <a:pt x="2179000" y="836793"/>
                </a:lnTo>
                <a:lnTo>
                  <a:pt x="2049667" y="614766"/>
                </a:lnTo>
                <a:lnTo>
                  <a:pt x="1913634" y="614766"/>
                </a:lnTo>
                <a:lnTo>
                  <a:pt x="1913634" y="836793"/>
                </a:lnTo>
                <a:lnTo>
                  <a:pt x="1694231" y="836793"/>
                </a:lnTo>
                <a:close/>
                <a:moveTo>
                  <a:pt x="1085514" y="0"/>
                </a:moveTo>
                <a:lnTo>
                  <a:pt x="1184698" y="0"/>
                </a:lnTo>
                <a:lnTo>
                  <a:pt x="1578090" y="837908"/>
                </a:lnTo>
                <a:lnTo>
                  <a:pt x="1358548" y="837908"/>
                </a:lnTo>
                <a:lnTo>
                  <a:pt x="1307285" y="728424"/>
                </a:lnTo>
                <a:lnTo>
                  <a:pt x="965156" y="728424"/>
                </a:lnTo>
                <a:lnTo>
                  <a:pt x="915007" y="837908"/>
                </a:lnTo>
                <a:lnTo>
                  <a:pt x="695465" y="837908"/>
                </a:lnTo>
                <a:close/>
                <a:moveTo>
                  <a:pt x="17831" y="0"/>
                </a:moveTo>
                <a:lnTo>
                  <a:pt x="369922" y="0"/>
                </a:lnTo>
                <a:cubicBezTo>
                  <a:pt x="427056" y="655"/>
                  <a:pt x="478731" y="14687"/>
                  <a:pt x="524947" y="42096"/>
                </a:cubicBezTo>
                <a:cubicBezTo>
                  <a:pt x="571163" y="69504"/>
                  <a:pt x="607966" y="106357"/>
                  <a:pt x="635357" y="152654"/>
                </a:cubicBezTo>
                <a:cubicBezTo>
                  <a:pt x="662748" y="198952"/>
                  <a:pt x="676773" y="250761"/>
                  <a:pt x="677432" y="308083"/>
                </a:cubicBezTo>
                <a:cubicBezTo>
                  <a:pt x="676766" y="365030"/>
                  <a:pt x="662878" y="416571"/>
                  <a:pt x="635770" y="462706"/>
                </a:cubicBezTo>
                <a:cubicBezTo>
                  <a:pt x="608661" y="508841"/>
                  <a:pt x="572325" y="545596"/>
                  <a:pt x="526763" y="572969"/>
                </a:cubicBezTo>
                <a:cubicBezTo>
                  <a:pt x="481201" y="600343"/>
                  <a:pt x="430407" y="614361"/>
                  <a:pt x="374382" y="615024"/>
                </a:cubicBezTo>
                <a:lnTo>
                  <a:pt x="237234" y="615024"/>
                </a:lnTo>
                <a:lnTo>
                  <a:pt x="237234" y="836793"/>
                </a:lnTo>
                <a:lnTo>
                  <a:pt x="17831" y="83679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rgbClr val="5B9BD5">
              <a:shade val="50000"/>
            </a:srgbClr>
          </a:lnRef>
          <a:fillRef idx="1">
            <a:srgbClr val="5B9BD5"/>
          </a:fillRef>
          <a:effectRef idx="0">
            <a:srgbClr val="5B9BD5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-57150" y="0"/>
            <a:ext cx="2362200" cy="2362200"/>
          </a:xfrm>
          <a:prstGeom prst="ellipse">
            <a:avLst/>
          </a:prstGeom>
          <a:solidFill>
            <a:srgbClr val="D9D5CA">
              <a:alpha val="87000"/>
            </a:srgbClr>
          </a:solidFill>
          <a:ln>
            <a:noFill/>
          </a:ln>
        </p:spPr>
        <p:style>
          <a:lnRef idx="2">
            <a:srgbClr val="5B9BD5">
              <a:shade val="50000"/>
            </a:srgbClr>
          </a:lnRef>
          <a:fillRef idx="1">
            <a:srgbClr val="5B9BD5"/>
          </a:fillRef>
          <a:effectRef idx="0">
            <a:srgbClr val="5B9BD5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2432685" y="1291649"/>
            <a:ext cx="1266288" cy="1266288"/>
          </a:xfrm>
          <a:prstGeom prst="ellipse">
            <a:avLst/>
          </a:prstGeom>
          <a:solidFill>
            <a:srgbClr val="2E4A4E">
              <a:alpha val="48000"/>
            </a:srgbClr>
          </a:solidFill>
          <a:ln>
            <a:noFill/>
          </a:ln>
        </p:spPr>
        <p:style>
          <a:lnRef idx="2">
            <a:srgbClr val="5B9BD5">
              <a:shade val="50000"/>
            </a:srgbClr>
          </a:lnRef>
          <a:fillRef idx="1">
            <a:srgbClr val="5B9BD5"/>
          </a:fillRef>
          <a:effectRef idx="0">
            <a:srgbClr val="5B9BD5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742950" y="1805940"/>
            <a:ext cx="1562100" cy="1562100"/>
          </a:xfrm>
          <a:prstGeom prst="ellipse">
            <a:avLst/>
          </a:prstGeom>
          <a:solidFill>
            <a:srgbClr val="C5A086">
              <a:alpha val="77000"/>
            </a:srgbClr>
          </a:solidFill>
          <a:ln>
            <a:noFill/>
          </a:ln>
        </p:spPr>
        <p:style>
          <a:lnRef idx="2">
            <a:srgbClr val="5B9BD5">
              <a:shade val="50000"/>
            </a:srgbClr>
          </a:lnRef>
          <a:fillRef idx="1">
            <a:srgbClr val="5B9BD5"/>
          </a:fillRef>
          <a:effectRef idx="0">
            <a:srgbClr val="5B9BD5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 flipV="1">
            <a:off x="2745313" y="621446"/>
            <a:ext cx="491074" cy="491074"/>
          </a:xfrm>
          <a:prstGeom prst="ellipse">
            <a:avLst/>
          </a:prstGeom>
          <a:solidFill>
            <a:srgbClr val="BA764F">
              <a:alpha val="83000"/>
            </a:srgbClr>
          </a:solidFill>
          <a:ln>
            <a:noFill/>
          </a:ln>
        </p:spPr>
        <p:style>
          <a:lnRef idx="2">
            <a:srgbClr val="5B9BD5">
              <a:shade val="50000"/>
            </a:srgbClr>
          </a:lnRef>
          <a:fillRef idx="1">
            <a:srgbClr val="5B9BD5"/>
          </a:fillRef>
          <a:effectRef idx="0">
            <a:srgbClr val="5B9BD5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 flipV="1">
            <a:off x="578740" y="1805940"/>
            <a:ext cx="4410075" cy="4410075"/>
          </a:xfrm>
          <a:prstGeom prst="ellipse">
            <a:avLst/>
          </a:prstGeom>
          <a:solidFill>
            <a:srgbClr val="BA764F">
              <a:alpha val="48000"/>
            </a:srgbClr>
          </a:solidFill>
          <a:ln>
            <a:noFill/>
          </a:ln>
        </p:spPr>
        <p:style>
          <a:lnRef idx="2">
            <a:srgbClr val="5B9BD5">
              <a:shade val="50000"/>
            </a:srgbClr>
          </a:lnRef>
          <a:fillRef idx="1">
            <a:srgbClr val="5B9BD5"/>
          </a:fillRef>
          <a:effectRef idx="0">
            <a:srgbClr val="5B9BD5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100964" y="2225040"/>
            <a:ext cx="603886" cy="603886"/>
          </a:xfrm>
          <a:prstGeom prst="ellipse">
            <a:avLst/>
          </a:prstGeom>
          <a:solidFill>
            <a:sysClr val="window" lastClr="FFFFFF">
              <a:lumMod val="75000"/>
              <a:alpha val="48000"/>
            </a:sysClr>
          </a:solidFill>
          <a:ln>
            <a:noFill/>
          </a:ln>
        </p:spPr>
        <p:style>
          <a:lnRef idx="2">
            <a:srgbClr val="5B9BD5">
              <a:shade val="50000"/>
            </a:srgbClr>
          </a:lnRef>
          <a:fillRef idx="1">
            <a:srgbClr val="5B9BD5"/>
          </a:fillRef>
          <a:effectRef idx="0">
            <a:srgbClr val="5B9BD5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5100829" y="5487994"/>
            <a:ext cx="417506" cy="417506"/>
          </a:xfrm>
          <a:prstGeom prst="ellipse">
            <a:avLst/>
          </a:prstGeom>
          <a:solidFill>
            <a:srgbClr val="2E4A4E"/>
          </a:solidFill>
          <a:ln>
            <a:noFill/>
          </a:ln>
        </p:spPr>
        <p:style>
          <a:lnRef idx="2">
            <a:srgbClr val="5B9BD5">
              <a:shade val="50000"/>
            </a:srgbClr>
          </a:lnRef>
          <a:fillRef idx="1">
            <a:srgbClr val="5B9BD5"/>
          </a:fillRef>
          <a:effectRef idx="0">
            <a:srgbClr val="5B9BD5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58"/>
          <p:cNvSpPr txBox="1"/>
          <p:nvPr/>
        </p:nvSpPr>
        <p:spPr>
          <a:xfrm>
            <a:off x="6174105" y="3702558"/>
            <a:ext cx="33832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2800" dirty="0">
                <a:latin typeface="思源黑体 CN Bold" panose="020B0800000000000000" charset="-122"/>
                <a:ea typeface="思源黑体 CN Bold" panose="020B0800000000000000" charset="-122"/>
              </a:rPr>
              <a:t>面临问题及解决措施</a:t>
            </a:r>
          </a:p>
        </p:txBody>
      </p:sp>
      <p:sp>
        <p:nvSpPr>
          <p:cNvPr id="2" name="椭圆 1"/>
          <p:cNvSpPr/>
          <p:nvPr/>
        </p:nvSpPr>
        <p:spPr>
          <a:xfrm>
            <a:off x="8844915" y="4939030"/>
            <a:ext cx="1092835" cy="1092835"/>
          </a:xfrm>
          <a:prstGeom prst="ellipse">
            <a:avLst/>
          </a:prstGeom>
          <a:solidFill>
            <a:srgbClr val="8BB6CB">
              <a:alpha val="87000"/>
            </a:srgbClr>
          </a:solidFill>
          <a:ln>
            <a:noFill/>
          </a:ln>
        </p:spPr>
        <p:style>
          <a:lnRef idx="2">
            <a:srgbClr val="5B9BD5">
              <a:shade val="50000"/>
            </a:srgbClr>
          </a:lnRef>
          <a:fillRef idx="1">
            <a:srgbClr val="5B9BD5"/>
          </a:fillRef>
          <a:effectRef idx="0">
            <a:srgbClr val="5B9BD5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-1132205" y="1291590"/>
            <a:ext cx="2673350" cy="2673350"/>
          </a:xfrm>
          <a:prstGeom prst="ellipse">
            <a:avLst/>
          </a:prstGeom>
          <a:noFill/>
          <a:ln w="1270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66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9514205" y="5157470"/>
            <a:ext cx="880745" cy="880745"/>
          </a:xfrm>
          <a:prstGeom prst="ellipse">
            <a:avLst/>
          </a:prstGeom>
          <a:noFill/>
          <a:ln w="1270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66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E5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81963" y="211435"/>
            <a:ext cx="1450255" cy="1248353"/>
            <a:chOff x="1089048" y="-256560"/>
            <a:chExt cx="1450255" cy="1248353"/>
          </a:xfrm>
        </p:grpSpPr>
        <p:sp>
          <p:nvSpPr>
            <p:cNvPr id="3" name="椭圆 2"/>
            <p:cNvSpPr/>
            <p:nvPr/>
          </p:nvSpPr>
          <p:spPr>
            <a:xfrm>
              <a:off x="1334158" y="-256560"/>
              <a:ext cx="1100455" cy="1100455"/>
            </a:xfrm>
            <a:prstGeom prst="ellipse">
              <a:avLst/>
            </a:prstGeom>
            <a:solidFill>
              <a:srgbClr val="BA76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椭圆 3"/>
            <p:cNvSpPr/>
            <p:nvPr/>
          </p:nvSpPr>
          <p:spPr>
            <a:xfrm>
              <a:off x="1089048" y="118720"/>
              <a:ext cx="349204" cy="349204"/>
            </a:xfrm>
            <a:prstGeom prst="ellipse">
              <a:avLst/>
            </a:prstGeom>
            <a:solidFill>
              <a:srgbClr val="8BB6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椭圆 4"/>
            <p:cNvSpPr/>
            <p:nvPr/>
          </p:nvSpPr>
          <p:spPr>
            <a:xfrm>
              <a:off x="1263965" y="816557"/>
              <a:ext cx="174602" cy="174602"/>
            </a:xfrm>
            <a:prstGeom prst="ellipse">
              <a:avLst/>
            </a:prstGeom>
            <a:solidFill>
              <a:srgbClr val="C5A0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椭圆 5"/>
            <p:cNvSpPr/>
            <p:nvPr/>
          </p:nvSpPr>
          <p:spPr>
            <a:xfrm>
              <a:off x="2277400" y="729890"/>
              <a:ext cx="261903" cy="261903"/>
            </a:xfrm>
            <a:prstGeom prst="ellipse">
              <a:avLst/>
            </a:prstGeom>
            <a:solidFill>
              <a:srgbClr val="2E4A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椭圆 6"/>
            <p:cNvSpPr/>
            <p:nvPr/>
          </p:nvSpPr>
          <p:spPr>
            <a:xfrm>
              <a:off x="2434890" y="-170501"/>
              <a:ext cx="104413" cy="104413"/>
            </a:xfrm>
            <a:prstGeom prst="ellipse">
              <a:avLst/>
            </a:prstGeom>
            <a:solidFill>
              <a:srgbClr val="D9D5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" name="文本框 58"/>
          <p:cNvSpPr txBox="1"/>
          <p:nvPr/>
        </p:nvSpPr>
        <p:spPr>
          <a:xfrm>
            <a:off x="835225" y="530733"/>
            <a:ext cx="293179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2400" b="1" dirty="0">
                <a:latin typeface="思源黑体 CN Medium" panose="020B0600000000000000" charset="-122"/>
                <a:ea typeface="思源黑体 CN Medium" panose="020B0600000000000000" charset="-122"/>
              </a:rPr>
              <a:t>面临问题及解决措施</a:t>
            </a:r>
          </a:p>
        </p:txBody>
      </p:sp>
      <p:sp>
        <p:nvSpPr>
          <p:cNvPr id="10" name="6"/>
          <p:cNvSpPr/>
          <p:nvPr/>
        </p:nvSpPr>
        <p:spPr>
          <a:xfrm>
            <a:off x="4377055" y="1931670"/>
            <a:ext cx="3502660" cy="2183765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</a:blip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2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5"/>
          <p:cNvSpPr/>
          <p:nvPr/>
        </p:nvSpPr>
        <p:spPr>
          <a:xfrm>
            <a:off x="874395" y="4115435"/>
            <a:ext cx="3502660" cy="2183765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</a:blip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2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4"/>
          <p:cNvSpPr/>
          <p:nvPr/>
        </p:nvSpPr>
        <p:spPr>
          <a:xfrm>
            <a:off x="7879715" y="4115435"/>
            <a:ext cx="3502660" cy="2183765"/>
          </a:xfrm>
          <a:prstGeom prst="rect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2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3"/>
          <p:cNvSpPr/>
          <p:nvPr/>
        </p:nvSpPr>
        <p:spPr>
          <a:xfrm>
            <a:off x="874395" y="1931670"/>
            <a:ext cx="3502660" cy="2183765"/>
          </a:xfrm>
          <a:prstGeom prst="rect">
            <a:avLst/>
          </a:prstGeom>
          <a:solidFill>
            <a:srgbClr val="2E4A4E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2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2"/>
          <p:cNvSpPr/>
          <p:nvPr/>
        </p:nvSpPr>
        <p:spPr>
          <a:xfrm>
            <a:off x="4377055" y="4115435"/>
            <a:ext cx="3502660" cy="2183765"/>
          </a:xfrm>
          <a:prstGeom prst="rect">
            <a:avLst/>
          </a:prstGeom>
          <a:solidFill>
            <a:srgbClr val="BA764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2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1"/>
          <p:cNvSpPr/>
          <p:nvPr/>
        </p:nvSpPr>
        <p:spPr>
          <a:xfrm>
            <a:off x="7879715" y="1931670"/>
            <a:ext cx="3502660" cy="2183765"/>
          </a:xfrm>
          <a:prstGeom prst="rect">
            <a:avLst/>
          </a:prstGeom>
          <a:solidFill>
            <a:srgbClr val="C5A086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2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1337945" y="2428240"/>
            <a:ext cx="2575560" cy="1190625"/>
            <a:chOff x="1634" y="4265"/>
            <a:chExt cx="4056" cy="1875"/>
          </a:xfrm>
        </p:grpSpPr>
        <p:sp>
          <p:nvSpPr>
            <p:cNvPr id="35" name="矩形 34"/>
            <p:cNvSpPr/>
            <p:nvPr/>
          </p:nvSpPr>
          <p:spPr>
            <a:xfrm>
              <a:off x="1634" y="4834"/>
              <a:ext cx="4057" cy="1307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1200" dirty="0">
                  <a:solidFill>
                    <a:schemeClr val="bg1"/>
                  </a:solidFill>
                </a:rPr>
                <a:t>The user can demonstrate on a projector or computer, or print the presentation and make it into a film to be used</a:t>
              </a:r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2315" y="4265"/>
              <a:ext cx="2694" cy="628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sz="2000" b="1" dirty="0">
                  <a:solidFill>
                    <a:schemeClr val="bg1"/>
                  </a:solidFill>
                  <a:latin typeface="思源黑体 CN Medium" panose="020B0600000000000000" charset="-122"/>
                  <a:ea typeface="思源黑体 CN Medium" panose="020B0600000000000000" charset="-122"/>
                </a:rPr>
                <a:t>标题文字添加</a:t>
              </a: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8343265" y="2428240"/>
            <a:ext cx="2575560" cy="1190625"/>
            <a:chOff x="1634" y="4265"/>
            <a:chExt cx="4056" cy="1875"/>
          </a:xfrm>
        </p:grpSpPr>
        <p:sp>
          <p:nvSpPr>
            <p:cNvPr id="30" name="矩形 29"/>
            <p:cNvSpPr/>
            <p:nvPr/>
          </p:nvSpPr>
          <p:spPr>
            <a:xfrm>
              <a:off x="1634" y="4834"/>
              <a:ext cx="4057" cy="1307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1200" dirty="0">
                  <a:solidFill>
                    <a:schemeClr val="bg1"/>
                  </a:solidFill>
                </a:rPr>
                <a:t>The user can demonstrate on a projector or computer, or print the presentation and make it into a film to be used</a:t>
              </a:r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2315" y="4265"/>
              <a:ext cx="2694" cy="628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sz="2000" b="1" dirty="0">
                  <a:solidFill>
                    <a:schemeClr val="bg1"/>
                  </a:solidFill>
                  <a:latin typeface="思源黑体 CN Medium" panose="020B0600000000000000" charset="-122"/>
                  <a:ea typeface="思源黑体 CN Medium" panose="020B0600000000000000" charset="-122"/>
                </a:rPr>
                <a:t>标题文字添加</a:t>
              </a: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4840605" y="4612005"/>
            <a:ext cx="2575560" cy="1190625"/>
            <a:chOff x="1634" y="4265"/>
            <a:chExt cx="4056" cy="1875"/>
          </a:xfrm>
        </p:grpSpPr>
        <p:sp>
          <p:nvSpPr>
            <p:cNvPr id="34" name="矩形 33"/>
            <p:cNvSpPr/>
            <p:nvPr/>
          </p:nvSpPr>
          <p:spPr>
            <a:xfrm>
              <a:off x="1634" y="4834"/>
              <a:ext cx="4057" cy="1307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1200" dirty="0">
                  <a:solidFill>
                    <a:schemeClr val="bg1"/>
                  </a:solidFill>
                </a:rPr>
                <a:t>The user can demonstrate on a projector or computer, or print the presentation and make it into a film to be used</a:t>
              </a:r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2315" y="4265"/>
              <a:ext cx="2694" cy="628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sz="2000" b="1" dirty="0">
                  <a:solidFill>
                    <a:schemeClr val="bg1"/>
                  </a:solidFill>
                  <a:latin typeface="思源黑体 CN Medium" panose="020B0600000000000000" charset="-122"/>
                  <a:ea typeface="思源黑体 CN Medium" panose="020B0600000000000000" charset="-122"/>
                </a:rPr>
                <a:t>标题文字添加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E5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81963" y="211435"/>
            <a:ext cx="1450255" cy="1248353"/>
            <a:chOff x="1089048" y="-256560"/>
            <a:chExt cx="1450255" cy="1248353"/>
          </a:xfrm>
        </p:grpSpPr>
        <p:sp>
          <p:nvSpPr>
            <p:cNvPr id="3" name="椭圆 2"/>
            <p:cNvSpPr/>
            <p:nvPr/>
          </p:nvSpPr>
          <p:spPr>
            <a:xfrm>
              <a:off x="1334158" y="-256560"/>
              <a:ext cx="1100455" cy="1100455"/>
            </a:xfrm>
            <a:prstGeom prst="ellipse">
              <a:avLst/>
            </a:prstGeom>
            <a:solidFill>
              <a:srgbClr val="BA76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椭圆 3"/>
            <p:cNvSpPr/>
            <p:nvPr/>
          </p:nvSpPr>
          <p:spPr>
            <a:xfrm>
              <a:off x="1089048" y="118720"/>
              <a:ext cx="349204" cy="349204"/>
            </a:xfrm>
            <a:prstGeom prst="ellipse">
              <a:avLst/>
            </a:prstGeom>
            <a:solidFill>
              <a:srgbClr val="8BB6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椭圆 4"/>
            <p:cNvSpPr/>
            <p:nvPr/>
          </p:nvSpPr>
          <p:spPr>
            <a:xfrm>
              <a:off x="1263965" y="816557"/>
              <a:ext cx="174602" cy="174602"/>
            </a:xfrm>
            <a:prstGeom prst="ellipse">
              <a:avLst/>
            </a:prstGeom>
            <a:solidFill>
              <a:srgbClr val="C5A0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椭圆 5"/>
            <p:cNvSpPr/>
            <p:nvPr/>
          </p:nvSpPr>
          <p:spPr>
            <a:xfrm>
              <a:off x="2277400" y="729890"/>
              <a:ext cx="261903" cy="261903"/>
            </a:xfrm>
            <a:prstGeom prst="ellipse">
              <a:avLst/>
            </a:prstGeom>
            <a:solidFill>
              <a:srgbClr val="2E4A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椭圆 6"/>
            <p:cNvSpPr/>
            <p:nvPr/>
          </p:nvSpPr>
          <p:spPr>
            <a:xfrm>
              <a:off x="2434890" y="-170501"/>
              <a:ext cx="104413" cy="104413"/>
            </a:xfrm>
            <a:prstGeom prst="ellipse">
              <a:avLst/>
            </a:prstGeom>
            <a:solidFill>
              <a:srgbClr val="D9D5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" name="文本框 58"/>
          <p:cNvSpPr txBox="1"/>
          <p:nvPr/>
        </p:nvSpPr>
        <p:spPr>
          <a:xfrm>
            <a:off x="835225" y="530733"/>
            <a:ext cx="293179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2400" b="1" dirty="0">
                <a:latin typeface="思源黑体 CN Medium" panose="020B0600000000000000" charset="-122"/>
                <a:ea typeface="思源黑体 CN Medium" panose="020B0600000000000000" charset="-122"/>
              </a:rPr>
              <a:t>面临问题及解决措施</a:t>
            </a:r>
          </a:p>
        </p:txBody>
      </p:sp>
      <p:sp>
        <p:nvSpPr>
          <p:cNvPr id="10" name="Freeform: Shape 1"/>
          <p:cNvSpPr/>
          <p:nvPr/>
        </p:nvSpPr>
        <p:spPr bwMode="auto">
          <a:xfrm>
            <a:off x="4685030" y="3990340"/>
            <a:ext cx="401955" cy="1614805"/>
          </a:xfrm>
          <a:custGeom>
            <a:avLst/>
            <a:gdLst>
              <a:gd name="T0" fmla="*/ 280 w 287"/>
              <a:gd name="T1" fmla="*/ 271 h 1160"/>
              <a:gd name="T2" fmla="*/ 247 w 287"/>
              <a:gd name="T3" fmla="*/ 188 h 1160"/>
              <a:gd name="T4" fmla="*/ 213 w 287"/>
              <a:gd name="T5" fmla="*/ 135 h 1160"/>
              <a:gd name="T6" fmla="*/ 181 w 287"/>
              <a:gd name="T7" fmla="*/ 23 h 1160"/>
              <a:gd name="T8" fmla="*/ 82 w 287"/>
              <a:gd name="T9" fmla="*/ 57 h 1160"/>
              <a:gd name="T10" fmla="*/ 76 w 287"/>
              <a:gd name="T11" fmla="*/ 189 h 1160"/>
              <a:gd name="T12" fmla="*/ 40 w 287"/>
              <a:gd name="T13" fmla="*/ 237 h 1160"/>
              <a:gd name="T14" fmla="*/ 4 w 287"/>
              <a:gd name="T15" fmla="*/ 366 h 1160"/>
              <a:gd name="T16" fmla="*/ 7 w 287"/>
              <a:gd name="T17" fmla="*/ 412 h 1160"/>
              <a:gd name="T18" fmla="*/ 40 w 287"/>
              <a:gd name="T19" fmla="*/ 467 h 1160"/>
              <a:gd name="T20" fmla="*/ 35 w 287"/>
              <a:gd name="T21" fmla="*/ 546 h 1160"/>
              <a:gd name="T22" fmla="*/ 27 w 287"/>
              <a:gd name="T23" fmla="*/ 759 h 1160"/>
              <a:gd name="T24" fmla="*/ 47 w 287"/>
              <a:gd name="T25" fmla="*/ 843 h 1160"/>
              <a:gd name="T26" fmla="*/ 75 w 287"/>
              <a:gd name="T27" fmla="*/ 1036 h 1160"/>
              <a:gd name="T28" fmla="*/ 44 w 287"/>
              <a:gd name="T29" fmla="*/ 1127 h 1160"/>
              <a:gd name="T30" fmla="*/ 70 w 287"/>
              <a:gd name="T31" fmla="*/ 1155 h 1160"/>
              <a:gd name="T32" fmla="*/ 108 w 287"/>
              <a:gd name="T33" fmla="*/ 1107 h 1160"/>
              <a:gd name="T34" fmla="*/ 107 w 287"/>
              <a:gd name="T35" fmla="*/ 1141 h 1160"/>
              <a:gd name="T36" fmla="*/ 119 w 287"/>
              <a:gd name="T37" fmla="*/ 1132 h 1160"/>
              <a:gd name="T38" fmla="*/ 117 w 287"/>
              <a:gd name="T39" fmla="*/ 1050 h 1160"/>
              <a:gd name="T40" fmla="*/ 115 w 287"/>
              <a:gd name="T41" fmla="*/ 885 h 1160"/>
              <a:gd name="T42" fmla="*/ 167 w 287"/>
              <a:gd name="T43" fmla="*/ 851 h 1160"/>
              <a:gd name="T44" fmla="*/ 169 w 287"/>
              <a:gd name="T45" fmla="*/ 977 h 1160"/>
              <a:gd name="T46" fmla="*/ 154 w 287"/>
              <a:gd name="T47" fmla="*/ 1096 h 1160"/>
              <a:gd name="T48" fmla="*/ 148 w 287"/>
              <a:gd name="T49" fmla="*/ 1159 h 1160"/>
              <a:gd name="T50" fmla="*/ 205 w 287"/>
              <a:gd name="T51" fmla="*/ 1104 h 1160"/>
              <a:gd name="T52" fmla="*/ 202 w 287"/>
              <a:gd name="T53" fmla="*/ 1043 h 1160"/>
              <a:gd name="T54" fmla="*/ 234 w 287"/>
              <a:gd name="T55" fmla="*/ 852 h 1160"/>
              <a:gd name="T56" fmla="*/ 251 w 287"/>
              <a:gd name="T57" fmla="*/ 721 h 1160"/>
              <a:gd name="T58" fmla="*/ 265 w 287"/>
              <a:gd name="T59" fmla="*/ 535 h 1160"/>
              <a:gd name="T60" fmla="*/ 258 w 287"/>
              <a:gd name="T61" fmla="*/ 449 h 1160"/>
              <a:gd name="T62" fmla="*/ 244 w 287"/>
              <a:gd name="T63" fmla="*/ 388 h 1160"/>
              <a:gd name="T64" fmla="*/ 102 w 287"/>
              <a:gd name="T65" fmla="*/ 452 h 1160"/>
              <a:gd name="T66" fmla="*/ 114 w 287"/>
              <a:gd name="T67" fmla="*/ 452 h 1160"/>
              <a:gd name="T68" fmla="*/ 168 w 287"/>
              <a:gd name="T69" fmla="*/ 213 h 1160"/>
              <a:gd name="T70" fmla="*/ 117 w 287"/>
              <a:gd name="T71" fmla="*/ 344 h 1160"/>
              <a:gd name="T72" fmla="*/ 114 w 287"/>
              <a:gd name="T73" fmla="*/ 257 h 1160"/>
              <a:gd name="T74" fmla="*/ 102 w 287"/>
              <a:gd name="T75" fmla="*/ 205 h 1160"/>
              <a:gd name="T76" fmla="*/ 134 w 287"/>
              <a:gd name="T77" fmla="*/ 223 h 1160"/>
              <a:gd name="T78" fmla="*/ 152 w 287"/>
              <a:gd name="T79" fmla="*/ 222 h 1160"/>
              <a:gd name="T80" fmla="*/ 159 w 287"/>
              <a:gd name="T81" fmla="*/ 184 h 1160"/>
              <a:gd name="T82" fmla="*/ 189 w 287"/>
              <a:gd name="T83" fmla="*/ 176 h 1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287" h="1160">
                <a:moveTo>
                  <a:pt x="257" y="366"/>
                </a:moveTo>
                <a:cubicBezTo>
                  <a:pt x="258" y="353"/>
                  <a:pt x="279" y="285"/>
                  <a:pt x="280" y="271"/>
                </a:cubicBezTo>
                <a:cubicBezTo>
                  <a:pt x="281" y="257"/>
                  <a:pt x="287" y="214"/>
                  <a:pt x="282" y="199"/>
                </a:cubicBezTo>
                <a:cubicBezTo>
                  <a:pt x="277" y="183"/>
                  <a:pt x="247" y="188"/>
                  <a:pt x="247" y="188"/>
                </a:cubicBezTo>
                <a:cubicBezTo>
                  <a:pt x="247" y="188"/>
                  <a:pt x="240" y="172"/>
                  <a:pt x="226" y="168"/>
                </a:cubicBezTo>
                <a:cubicBezTo>
                  <a:pt x="211" y="164"/>
                  <a:pt x="229" y="145"/>
                  <a:pt x="213" y="135"/>
                </a:cubicBezTo>
                <a:cubicBezTo>
                  <a:pt x="203" y="128"/>
                  <a:pt x="206" y="92"/>
                  <a:pt x="202" y="78"/>
                </a:cubicBezTo>
                <a:cubicBezTo>
                  <a:pt x="199" y="64"/>
                  <a:pt x="190" y="35"/>
                  <a:pt x="181" y="23"/>
                </a:cubicBezTo>
                <a:cubicBezTo>
                  <a:pt x="171" y="10"/>
                  <a:pt x="152" y="17"/>
                  <a:pt x="152" y="17"/>
                </a:cubicBezTo>
                <a:cubicBezTo>
                  <a:pt x="108" y="0"/>
                  <a:pt x="86" y="37"/>
                  <a:pt x="82" y="57"/>
                </a:cubicBezTo>
                <a:cubicBezTo>
                  <a:pt x="79" y="77"/>
                  <a:pt x="89" y="114"/>
                  <a:pt x="77" y="140"/>
                </a:cubicBezTo>
                <a:cubicBezTo>
                  <a:pt x="66" y="165"/>
                  <a:pt x="91" y="174"/>
                  <a:pt x="76" y="189"/>
                </a:cubicBezTo>
                <a:cubicBezTo>
                  <a:pt x="60" y="203"/>
                  <a:pt x="74" y="208"/>
                  <a:pt x="59" y="215"/>
                </a:cubicBezTo>
                <a:cubicBezTo>
                  <a:pt x="45" y="221"/>
                  <a:pt x="40" y="224"/>
                  <a:pt x="40" y="237"/>
                </a:cubicBezTo>
                <a:cubicBezTo>
                  <a:pt x="40" y="250"/>
                  <a:pt x="28" y="284"/>
                  <a:pt x="22" y="314"/>
                </a:cubicBezTo>
                <a:cubicBezTo>
                  <a:pt x="15" y="344"/>
                  <a:pt x="8" y="355"/>
                  <a:pt x="4" y="366"/>
                </a:cubicBezTo>
                <a:cubicBezTo>
                  <a:pt x="0" y="378"/>
                  <a:pt x="2" y="382"/>
                  <a:pt x="4" y="388"/>
                </a:cubicBezTo>
                <a:cubicBezTo>
                  <a:pt x="6" y="393"/>
                  <a:pt x="7" y="394"/>
                  <a:pt x="7" y="412"/>
                </a:cubicBezTo>
                <a:cubicBezTo>
                  <a:pt x="7" y="431"/>
                  <a:pt x="38" y="434"/>
                  <a:pt x="38" y="434"/>
                </a:cubicBezTo>
                <a:cubicBezTo>
                  <a:pt x="38" y="434"/>
                  <a:pt x="40" y="451"/>
                  <a:pt x="40" y="467"/>
                </a:cubicBezTo>
                <a:cubicBezTo>
                  <a:pt x="40" y="482"/>
                  <a:pt x="30" y="526"/>
                  <a:pt x="28" y="538"/>
                </a:cubicBezTo>
                <a:cubicBezTo>
                  <a:pt x="26" y="550"/>
                  <a:pt x="35" y="546"/>
                  <a:pt x="35" y="546"/>
                </a:cubicBezTo>
                <a:cubicBezTo>
                  <a:pt x="35" y="546"/>
                  <a:pt x="35" y="559"/>
                  <a:pt x="33" y="578"/>
                </a:cubicBezTo>
                <a:cubicBezTo>
                  <a:pt x="30" y="597"/>
                  <a:pt x="27" y="724"/>
                  <a:pt x="27" y="759"/>
                </a:cubicBezTo>
                <a:cubicBezTo>
                  <a:pt x="27" y="794"/>
                  <a:pt x="23" y="842"/>
                  <a:pt x="27" y="842"/>
                </a:cubicBezTo>
                <a:cubicBezTo>
                  <a:pt x="32" y="842"/>
                  <a:pt x="47" y="843"/>
                  <a:pt x="47" y="843"/>
                </a:cubicBezTo>
                <a:cubicBezTo>
                  <a:pt x="47" y="843"/>
                  <a:pt x="45" y="866"/>
                  <a:pt x="46" y="895"/>
                </a:cubicBezTo>
                <a:cubicBezTo>
                  <a:pt x="47" y="923"/>
                  <a:pt x="70" y="1014"/>
                  <a:pt x="75" y="1036"/>
                </a:cubicBezTo>
                <a:cubicBezTo>
                  <a:pt x="79" y="1059"/>
                  <a:pt x="78" y="1079"/>
                  <a:pt x="70" y="1091"/>
                </a:cubicBezTo>
                <a:cubicBezTo>
                  <a:pt x="63" y="1103"/>
                  <a:pt x="57" y="1118"/>
                  <a:pt x="44" y="1127"/>
                </a:cubicBezTo>
                <a:cubicBezTo>
                  <a:pt x="31" y="1137"/>
                  <a:pt x="26" y="1141"/>
                  <a:pt x="28" y="1150"/>
                </a:cubicBezTo>
                <a:cubicBezTo>
                  <a:pt x="30" y="1158"/>
                  <a:pt x="46" y="1156"/>
                  <a:pt x="70" y="1155"/>
                </a:cubicBezTo>
                <a:cubicBezTo>
                  <a:pt x="94" y="1154"/>
                  <a:pt x="91" y="1139"/>
                  <a:pt x="94" y="1132"/>
                </a:cubicBezTo>
                <a:cubicBezTo>
                  <a:pt x="97" y="1125"/>
                  <a:pt x="108" y="1107"/>
                  <a:pt x="108" y="1107"/>
                </a:cubicBezTo>
                <a:cubicBezTo>
                  <a:pt x="108" y="1107"/>
                  <a:pt x="111" y="1110"/>
                  <a:pt x="111" y="1118"/>
                </a:cubicBezTo>
                <a:cubicBezTo>
                  <a:pt x="111" y="1127"/>
                  <a:pt x="107" y="1141"/>
                  <a:pt x="107" y="1141"/>
                </a:cubicBezTo>
                <a:cubicBezTo>
                  <a:pt x="117" y="1141"/>
                  <a:pt x="117" y="1141"/>
                  <a:pt x="117" y="1141"/>
                </a:cubicBezTo>
                <a:cubicBezTo>
                  <a:pt x="117" y="1141"/>
                  <a:pt x="120" y="1140"/>
                  <a:pt x="119" y="1132"/>
                </a:cubicBezTo>
                <a:cubicBezTo>
                  <a:pt x="118" y="1124"/>
                  <a:pt x="123" y="1106"/>
                  <a:pt x="127" y="1091"/>
                </a:cubicBezTo>
                <a:cubicBezTo>
                  <a:pt x="132" y="1075"/>
                  <a:pt x="123" y="1057"/>
                  <a:pt x="117" y="1050"/>
                </a:cubicBezTo>
                <a:cubicBezTo>
                  <a:pt x="112" y="1044"/>
                  <a:pt x="114" y="1009"/>
                  <a:pt x="115" y="974"/>
                </a:cubicBezTo>
                <a:cubicBezTo>
                  <a:pt x="117" y="939"/>
                  <a:pt x="119" y="901"/>
                  <a:pt x="115" y="885"/>
                </a:cubicBezTo>
                <a:cubicBezTo>
                  <a:pt x="112" y="868"/>
                  <a:pt x="107" y="846"/>
                  <a:pt x="107" y="846"/>
                </a:cubicBezTo>
                <a:cubicBezTo>
                  <a:pt x="167" y="851"/>
                  <a:pt x="167" y="851"/>
                  <a:pt x="167" y="851"/>
                </a:cubicBezTo>
                <a:cubicBezTo>
                  <a:pt x="167" y="851"/>
                  <a:pt x="169" y="863"/>
                  <a:pt x="169" y="889"/>
                </a:cubicBezTo>
                <a:cubicBezTo>
                  <a:pt x="169" y="916"/>
                  <a:pt x="169" y="934"/>
                  <a:pt x="169" y="977"/>
                </a:cubicBezTo>
                <a:cubicBezTo>
                  <a:pt x="169" y="1019"/>
                  <a:pt x="165" y="1035"/>
                  <a:pt x="160" y="1051"/>
                </a:cubicBezTo>
                <a:cubicBezTo>
                  <a:pt x="156" y="1068"/>
                  <a:pt x="159" y="1080"/>
                  <a:pt x="154" y="1096"/>
                </a:cubicBezTo>
                <a:cubicBezTo>
                  <a:pt x="149" y="1113"/>
                  <a:pt x="140" y="1125"/>
                  <a:pt x="135" y="1134"/>
                </a:cubicBezTo>
                <a:cubicBezTo>
                  <a:pt x="129" y="1143"/>
                  <a:pt x="127" y="1158"/>
                  <a:pt x="148" y="1159"/>
                </a:cubicBezTo>
                <a:cubicBezTo>
                  <a:pt x="170" y="1160"/>
                  <a:pt x="196" y="1150"/>
                  <a:pt x="196" y="1140"/>
                </a:cubicBezTo>
                <a:cubicBezTo>
                  <a:pt x="196" y="1131"/>
                  <a:pt x="198" y="1119"/>
                  <a:pt x="205" y="1104"/>
                </a:cubicBezTo>
                <a:cubicBezTo>
                  <a:pt x="213" y="1088"/>
                  <a:pt x="206" y="1075"/>
                  <a:pt x="204" y="1069"/>
                </a:cubicBezTo>
                <a:cubicBezTo>
                  <a:pt x="201" y="1062"/>
                  <a:pt x="202" y="1055"/>
                  <a:pt x="202" y="1043"/>
                </a:cubicBezTo>
                <a:cubicBezTo>
                  <a:pt x="202" y="1031"/>
                  <a:pt x="213" y="991"/>
                  <a:pt x="225" y="947"/>
                </a:cubicBezTo>
                <a:cubicBezTo>
                  <a:pt x="237" y="903"/>
                  <a:pt x="234" y="852"/>
                  <a:pt x="234" y="852"/>
                </a:cubicBezTo>
                <a:cubicBezTo>
                  <a:pt x="243" y="852"/>
                  <a:pt x="243" y="852"/>
                  <a:pt x="243" y="852"/>
                </a:cubicBezTo>
                <a:cubicBezTo>
                  <a:pt x="243" y="852"/>
                  <a:pt x="244" y="787"/>
                  <a:pt x="251" y="721"/>
                </a:cubicBezTo>
                <a:cubicBezTo>
                  <a:pt x="258" y="654"/>
                  <a:pt x="248" y="585"/>
                  <a:pt x="248" y="566"/>
                </a:cubicBezTo>
                <a:cubicBezTo>
                  <a:pt x="248" y="547"/>
                  <a:pt x="255" y="539"/>
                  <a:pt x="265" y="535"/>
                </a:cubicBezTo>
                <a:cubicBezTo>
                  <a:pt x="276" y="530"/>
                  <a:pt x="277" y="528"/>
                  <a:pt x="272" y="510"/>
                </a:cubicBezTo>
                <a:cubicBezTo>
                  <a:pt x="266" y="492"/>
                  <a:pt x="258" y="449"/>
                  <a:pt x="258" y="449"/>
                </a:cubicBezTo>
                <a:cubicBezTo>
                  <a:pt x="258" y="449"/>
                  <a:pt x="257" y="443"/>
                  <a:pt x="251" y="424"/>
                </a:cubicBezTo>
                <a:cubicBezTo>
                  <a:pt x="244" y="406"/>
                  <a:pt x="244" y="388"/>
                  <a:pt x="244" y="388"/>
                </a:cubicBezTo>
                <a:cubicBezTo>
                  <a:pt x="244" y="388"/>
                  <a:pt x="256" y="378"/>
                  <a:pt x="257" y="366"/>
                </a:cubicBezTo>
                <a:close/>
                <a:moveTo>
                  <a:pt x="102" y="452"/>
                </a:moveTo>
                <a:cubicBezTo>
                  <a:pt x="110" y="434"/>
                  <a:pt x="110" y="434"/>
                  <a:pt x="110" y="434"/>
                </a:cubicBezTo>
                <a:cubicBezTo>
                  <a:pt x="114" y="452"/>
                  <a:pt x="114" y="452"/>
                  <a:pt x="114" y="452"/>
                </a:cubicBezTo>
                <a:lnTo>
                  <a:pt x="102" y="452"/>
                </a:lnTo>
                <a:close/>
                <a:moveTo>
                  <a:pt x="168" y="213"/>
                </a:moveTo>
                <a:cubicBezTo>
                  <a:pt x="158" y="230"/>
                  <a:pt x="141" y="260"/>
                  <a:pt x="135" y="285"/>
                </a:cubicBezTo>
                <a:cubicBezTo>
                  <a:pt x="128" y="309"/>
                  <a:pt x="117" y="344"/>
                  <a:pt x="117" y="344"/>
                </a:cubicBezTo>
                <a:cubicBezTo>
                  <a:pt x="117" y="344"/>
                  <a:pt x="116" y="338"/>
                  <a:pt x="115" y="329"/>
                </a:cubicBezTo>
                <a:cubicBezTo>
                  <a:pt x="114" y="320"/>
                  <a:pt x="114" y="277"/>
                  <a:pt x="114" y="257"/>
                </a:cubicBezTo>
                <a:cubicBezTo>
                  <a:pt x="114" y="237"/>
                  <a:pt x="115" y="220"/>
                  <a:pt x="112" y="219"/>
                </a:cubicBezTo>
                <a:cubicBezTo>
                  <a:pt x="108" y="217"/>
                  <a:pt x="102" y="205"/>
                  <a:pt x="102" y="205"/>
                </a:cubicBezTo>
                <a:cubicBezTo>
                  <a:pt x="124" y="175"/>
                  <a:pt x="124" y="175"/>
                  <a:pt x="124" y="175"/>
                </a:cubicBezTo>
                <a:cubicBezTo>
                  <a:pt x="117" y="218"/>
                  <a:pt x="129" y="210"/>
                  <a:pt x="134" y="223"/>
                </a:cubicBezTo>
                <a:cubicBezTo>
                  <a:pt x="138" y="236"/>
                  <a:pt x="133" y="269"/>
                  <a:pt x="136" y="253"/>
                </a:cubicBezTo>
                <a:cubicBezTo>
                  <a:pt x="138" y="238"/>
                  <a:pt x="146" y="237"/>
                  <a:pt x="152" y="222"/>
                </a:cubicBezTo>
                <a:cubicBezTo>
                  <a:pt x="159" y="207"/>
                  <a:pt x="139" y="196"/>
                  <a:pt x="139" y="196"/>
                </a:cubicBezTo>
                <a:cubicBezTo>
                  <a:pt x="139" y="196"/>
                  <a:pt x="150" y="192"/>
                  <a:pt x="159" y="184"/>
                </a:cubicBezTo>
                <a:cubicBezTo>
                  <a:pt x="169" y="175"/>
                  <a:pt x="182" y="164"/>
                  <a:pt x="182" y="164"/>
                </a:cubicBezTo>
                <a:cubicBezTo>
                  <a:pt x="189" y="176"/>
                  <a:pt x="189" y="176"/>
                  <a:pt x="189" y="176"/>
                </a:cubicBezTo>
                <a:cubicBezTo>
                  <a:pt x="189" y="176"/>
                  <a:pt x="178" y="196"/>
                  <a:pt x="168" y="213"/>
                </a:cubicBezTo>
                <a:close/>
              </a:path>
            </a:pathLst>
          </a:custGeom>
          <a:solidFill>
            <a:srgbClr val="BA764F"/>
          </a:solidFill>
          <a:ln>
            <a:noFill/>
          </a:ln>
          <a:effectLst/>
        </p:spPr>
        <p:txBody>
          <a:bodyPr anchor="ctr"/>
          <a:lstStyle/>
          <a:p>
            <a:pPr algn="ctr"/>
            <a:endParaRPr>
              <a:latin typeface="思源黑体 CN Medium" panose="020B0600000000000000" charset="-122"/>
              <a:ea typeface="思源黑体 CN Medium" panose="020B0600000000000000" charset="-122"/>
            </a:endParaRPr>
          </a:p>
        </p:txBody>
      </p:sp>
      <p:sp>
        <p:nvSpPr>
          <p:cNvPr id="11" name="Freeform: Shape 2"/>
          <p:cNvSpPr/>
          <p:nvPr/>
        </p:nvSpPr>
        <p:spPr bwMode="auto">
          <a:xfrm>
            <a:off x="5115560" y="4130675"/>
            <a:ext cx="548640" cy="1711325"/>
          </a:xfrm>
          <a:custGeom>
            <a:avLst/>
            <a:gdLst>
              <a:gd name="T0" fmla="*/ 379 w 386"/>
              <a:gd name="T1" fmla="*/ 464 h 1210"/>
              <a:gd name="T2" fmla="*/ 364 w 386"/>
              <a:gd name="T3" fmla="*/ 267 h 1210"/>
              <a:gd name="T4" fmla="*/ 269 w 386"/>
              <a:gd name="T5" fmla="*/ 191 h 1210"/>
              <a:gd name="T6" fmla="*/ 251 w 386"/>
              <a:gd name="T7" fmla="*/ 145 h 1210"/>
              <a:gd name="T8" fmla="*/ 266 w 386"/>
              <a:gd name="T9" fmla="*/ 116 h 1210"/>
              <a:gd name="T10" fmla="*/ 263 w 386"/>
              <a:gd name="T11" fmla="*/ 82 h 1210"/>
              <a:gd name="T12" fmla="*/ 205 w 386"/>
              <a:gd name="T13" fmla="*/ 0 h 1210"/>
              <a:gd name="T14" fmla="*/ 155 w 386"/>
              <a:gd name="T15" fmla="*/ 90 h 1210"/>
              <a:gd name="T16" fmla="*/ 174 w 386"/>
              <a:gd name="T17" fmla="*/ 126 h 1210"/>
              <a:gd name="T18" fmla="*/ 176 w 386"/>
              <a:gd name="T19" fmla="*/ 167 h 1210"/>
              <a:gd name="T20" fmla="*/ 177 w 386"/>
              <a:gd name="T21" fmla="*/ 167 h 1210"/>
              <a:gd name="T22" fmla="*/ 156 w 386"/>
              <a:gd name="T23" fmla="*/ 186 h 1210"/>
              <a:gd name="T24" fmla="*/ 99 w 386"/>
              <a:gd name="T25" fmla="*/ 207 h 1210"/>
              <a:gd name="T26" fmla="*/ 57 w 386"/>
              <a:gd name="T27" fmla="*/ 370 h 1210"/>
              <a:gd name="T28" fmla="*/ 38 w 386"/>
              <a:gd name="T29" fmla="*/ 604 h 1210"/>
              <a:gd name="T30" fmla="*/ 68 w 386"/>
              <a:gd name="T31" fmla="*/ 598 h 1210"/>
              <a:gd name="T32" fmla="*/ 68 w 386"/>
              <a:gd name="T33" fmla="*/ 607 h 1210"/>
              <a:gd name="T34" fmla="*/ 41 w 386"/>
              <a:gd name="T35" fmla="*/ 619 h 1210"/>
              <a:gd name="T36" fmla="*/ 47 w 386"/>
              <a:gd name="T37" fmla="*/ 662 h 1210"/>
              <a:gd name="T38" fmla="*/ 3 w 386"/>
              <a:gd name="T39" fmla="*/ 849 h 1210"/>
              <a:gd name="T40" fmla="*/ 99 w 386"/>
              <a:gd name="T41" fmla="*/ 898 h 1210"/>
              <a:gd name="T42" fmla="*/ 118 w 386"/>
              <a:gd name="T43" fmla="*/ 899 h 1210"/>
              <a:gd name="T44" fmla="*/ 127 w 386"/>
              <a:gd name="T45" fmla="*/ 1051 h 1210"/>
              <a:gd name="T46" fmla="*/ 118 w 386"/>
              <a:gd name="T47" fmla="*/ 1153 h 1210"/>
              <a:gd name="T48" fmla="*/ 181 w 386"/>
              <a:gd name="T49" fmla="*/ 1159 h 1210"/>
              <a:gd name="T50" fmla="*/ 194 w 386"/>
              <a:gd name="T51" fmla="*/ 1084 h 1210"/>
              <a:gd name="T52" fmla="*/ 192 w 386"/>
              <a:gd name="T53" fmla="*/ 968 h 1210"/>
              <a:gd name="T54" fmla="*/ 222 w 386"/>
              <a:gd name="T55" fmla="*/ 712 h 1210"/>
              <a:gd name="T56" fmla="*/ 252 w 386"/>
              <a:gd name="T57" fmla="*/ 767 h 1210"/>
              <a:gd name="T58" fmla="*/ 285 w 386"/>
              <a:gd name="T59" fmla="*/ 1024 h 1210"/>
              <a:gd name="T60" fmla="*/ 277 w 386"/>
              <a:gd name="T61" fmla="*/ 1067 h 1210"/>
              <a:gd name="T62" fmla="*/ 298 w 386"/>
              <a:gd name="T63" fmla="*/ 1146 h 1210"/>
              <a:gd name="T64" fmla="*/ 355 w 386"/>
              <a:gd name="T65" fmla="*/ 1205 h 1210"/>
              <a:gd name="T66" fmla="*/ 347 w 386"/>
              <a:gd name="T67" fmla="*/ 1105 h 1210"/>
              <a:gd name="T68" fmla="*/ 351 w 386"/>
              <a:gd name="T69" fmla="*/ 1046 h 1210"/>
              <a:gd name="T70" fmla="*/ 356 w 386"/>
              <a:gd name="T71" fmla="*/ 829 h 1210"/>
              <a:gd name="T72" fmla="*/ 354 w 386"/>
              <a:gd name="T73" fmla="*/ 603 h 1210"/>
              <a:gd name="T74" fmla="*/ 367 w 386"/>
              <a:gd name="T75" fmla="*/ 565 h 1210"/>
              <a:gd name="T76" fmla="*/ 109 w 386"/>
              <a:gd name="T77" fmla="*/ 669 h 1210"/>
              <a:gd name="T78" fmla="*/ 91 w 386"/>
              <a:gd name="T79" fmla="*/ 666 h 1210"/>
              <a:gd name="T80" fmla="*/ 90 w 386"/>
              <a:gd name="T81" fmla="*/ 617 h 1210"/>
              <a:gd name="T82" fmla="*/ 101 w 386"/>
              <a:gd name="T83" fmla="*/ 628 h 1210"/>
              <a:gd name="T84" fmla="*/ 108 w 386"/>
              <a:gd name="T85" fmla="*/ 649 h 1210"/>
              <a:gd name="T86" fmla="*/ 223 w 386"/>
              <a:gd name="T87" fmla="*/ 505 h 1210"/>
              <a:gd name="T88" fmla="*/ 221 w 386"/>
              <a:gd name="T89" fmla="*/ 232 h 1210"/>
              <a:gd name="T90" fmla="*/ 215 w 386"/>
              <a:gd name="T91" fmla="*/ 208 h 1210"/>
              <a:gd name="T92" fmla="*/ 205 w 386"/>
              <a:gd name="T93" fmla="*/ 231 h 1210"/>
              <a:gd name="T94" fmla="*/ 199 w 386"/>
              <a:gd name="T95" fmla="*/ 505 h 1210"/>
              <a:gd name="T96" fmla="*/ 190 w 386"/>
              <a:gd name="T97" fmla="*/ 325 h 1210"/>
              <a:gd name="T98" fmla="*/ 173 w 386"/>
              <a:gd name="T99" fmla="*/ 188 h 1210"/>
              <a:gd name="T100" fmla="*/ 182 w 386"/>
              <a:gd name="T101" fmla="*/ 176 h 1210"/>
              <a:gd name="T102" fmla="*/ 248 w 386"/>
              <a:gd name="T103" fmla="*/ 179 h 1210"/>
              <a:gd name="T104" fmla="*/ 259 w 386"/>
              <a:gd name="T105" fmla="*/ 196 h 1210"/>
              <a:gd name="T106" fmla="*/ 258 w 386"/>
              <a:gd name="T107" fmla="*/ 201 h 1210"/>
              <a:gd name="T108" fmla="*/ 260 w 386"/>
              <a:gd name="T109" fmla="*/ 256 h 1210"/>
              <a:gd name="T110" fmla="*/ 301 w 386"/>
              <a:gd name="T111" fmla="*/ 488 h 1210"/>
              <a:gd name="T112" fmla="*/ 360 w 386"/>
              <a:gd name="T113" fmla="*/ 585 h 1210"/>
              <a:gd name="T114" fmla="*/ 328 w 386"/>
              <a:gd name="T115" fmla="*/ 554 h 1210"/>
              <a:gd name="T116" fmla="*/ 360 w 386"/>
              <a:gd name="T117" fmla="*/ 585 h 1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386" h="1210">
                <a:moveTo>
                  <a:pt x="379" y="512"/>
                </a:moveTo>
                <a:cubicBezTo>
                  <a:pt x="385" y="497"/>
                  <a:pt x="386" y="471"/>
                  <a:pt x="379" y="464"/>
                </a:cubicBezTo>
                <a:cubicBezTo>
                  <a:pt x="372" y="456"/>
                  <a:pt x="383" y="413"/>
                  <a:pt x="376" y="380"/>
                </a:cubicBezTo>
                <a:cubicBezTo>
                  <a:pt x="370" y="347"/>
                  <a:pt x="365" y="295"/>
                  <a:pt x="364" y="267"/>
                </a:cubicBezTo>
                <a:cubicBezTo>
                  <a:pt x="364" y="239"/>
                  <a:pt x="362" y="219"/>
                  <a:pt x="326" y="210"/>
                </a:cubicBezTo>
                <a:cubicBezTo>
                  <a:pt x="302" y="204"/>
                  <a:pt x="282" y="197"/>
                  <a:pt x="269" y="191"/>
                </a:cubicBezTo>
                <a:cubicBezTo>
                  <a:pt x="269" y="191"/>
                  <a:pt x="255" y="179"/>
                  <a:pt x="252" y="168"/>
                </a:cubicBezTo>
                <a:cubicBezTo>
                  <a:pt x="251" y="159"/>
                  <a:pt x="251" y="150"/>
                  <a:pt x="251" y="145"/>
                </a:cubicBezTo>
                <a:cubicBezTo>
                  <a:pt x="253" y="136"/>
                  <a:pt x="253" y="129"/>
                  <a:pt x="253" y="124"/>
                </a:cubicBezTo>
                <a:cubicBezTo>
                  <a:pt x="253" y="118"/>
                  <a:pt x="264" y="126"/>
                  <a:pt x="266" y="116"/>
                </a:cubicBezTo>
                <a:cubicBezTo>
                  <a:pt x="269" y="107"/>
                  <a:pt x="271" y="85"/>
                  <a:pt x="269" y="84"/>
                </a:cubicBezTo>
                <a:cubicBezTo>
                  <a:pt x="267" y="82"/>
                  <a:pt x="265" y="82"/>
                  <a:pt x="263" y="82"/>
                </a:cubicBezTo>
                <a:cubicBezTo>
                  <a:pt x="263" y="79"/>
                  <a:pt x="265" y="59"/>
                  <a:pt x="263" y="38"/>
                </a:cubicBezTo>
                <a:cubicBezTo>
                  <a:pt x="262" y="18"/>
                  <a:pt x="242" y="2"/>
                  <a:pt x="205" y="0"/>
                </a:cubicBezTo>
                <a:cubicBezTo>
                  <a:pt x="184" y="0"/>
                  <a:pt x="160" y="16"/>
                  <a:pt x="157" y="38"/>
                </a:cubicBezTo>
                <a:cubicBezTo>
                  <a:pt x="154" y="60"/>
                  <a:pt x="155" y="90"/>
                  <a:pt x="155" y="90"/>
                </a:cubicBezTo>
                <a:cubicBezTo>
                  <a:pt x="155" y="90"/>
                  <a:pt x="148" y="105"/>
                  <a:pt x="154" y="117"/>
                </a:cubicBezTo>
                <a:cubicBezTo>
                  <a:pt x="160" y="129"/>
                  <a:pt x="174" y="126"/>
                  <a:pt x="174" y="126"/>
                </a:cubicBezTo>
                <a:cubicBezTo>
                  <a:pt x="174" y="126"/>
                  <a:pt x="177" y="145"/>
                  <a:pt x="177" y="155"/>
                </a:cubicBezTo>
                <a:cubicBezTo>
                  <a:pt x="177" y="160"/>
                  <a:pt x="177" y="164"/>
                  <a:pt x="176" y="167"/>
                </a:cubicBezTo>
                <a:cubicBezTo>
                  <a:pt x="176" y="167"/>
                  <a:pt x="176" y="167"/>
                  <a:pt x="176" y="167"/>
                </a:cubicBezTo>
                <a:cubicBezTo>
                  <a:pt x="176" y="167"/>
                  <a:pt x="177" y="167"/>
                  <a:pt x="177" y="167"/>
                </a:cubicBezTo>
                <a:cubicBezTo>
                  <a:pt x="176" y="167"/>
                  <a:pt x="176" y="167"/>
                  <a:pt x="176" y="167"/>
                </a:cubicBezTo>
                <a:cubicBezTo>
                  <a:pt x="176" y="167"/>
                  <a:pt x="164" y="182"/>
                  <a:pt x="156" y="186"/>
                </a:cubicBezTo>
                <a:cubicBezTo>
                  <a:pt x="143" y="192"/>
                  <a:pt x="123" y="200"/>
                  <a:pt x="107" y="205"/>
                </a:cubicBezTo>
                <a:cubicBezTo>
                  <a:pt x="104" y="206"/>
                  <a:pt x="102" y="206"/>
                  <a:pt x="99" y="207"/>
                </a:cubicBezTo>
                <a:cubicBezTo>
                  <a:pt x="80" y="213"/>
                  <a:pt x="65" y="218"/>
                  <a:pt x="65" y="244"/>
                </a:cubicBezTo>
                <a:cubicBezTo>
                  <a:pt x="64" y="274"/>
                  <a:pt x="61" y="331"/>
                  <a:pt x="57" y="370"/>
                </a:cubicBezTo>
                <a:cubicBezTo>
                  <a:pt x="53" y="408"/>
                  <a:pt x="41" y="490"/>
                  <a:pt x="41" y="516"/>
                </a:cubicBezTo>
                <a:cubicBezTo>
                  <a:pt x="40" y="542"/>
                  <a:pt x="37" y="598"/>
                  <a:pt x="38" y="604"/>
                </a:cubicBezTo>
                <a:cubicBezTo>
                  <a:pt x="38" y="609"/>
                  <a:pt x="42" y="609"/>
                  <a:pt x="42" y="615"/>
                </a:cubicBezTo>
                <a:cubicBezTo>
                  <a:pt x="43" y="612"/>
                  <a:pt x="48" y="598"/>
                  <a:pt x="68" y="598"/>
                </a:cubicBezTo>
                <a:cubicBezTo>
                  <a:pt x="90" y="598"/>
                  <a:pt x="90" y="614"/>
                  <a:pt x="90" y="614"/>
                </a:cubicBezTo>
                <a:cubicBezTo>
                  <a:pt x="83" y="607"/>
                  <a:pt x="83" y="607"/>
                  <a:pt x="68" y="607"/>
                </a:cubicBezTo>
                <a:cubicBezTo>
                  <a:pt x="54" y="606"/>
                  <a:pt x="43" y="614"/>
                  <a:pt x="42" y="615"/>
                </a:cubicBezTo>
                <a:cubicBezTo>
                  <a:pt x="42" y="616"/>
                  <a:pt x="42" y="618"/>
                  <a:pt x="41" y="619"/>
                </a:cubicBezTo>
                <a:cubicBezTo>
                  <a:pt x="39" y="630"/>
                  <a:pt x="39" y="639"/>
                  <a:pt x="45" y="646"/>
                </a:cubicBezTo>
                <a:cubicBezTo>
                  <a:pt x="50" y="653"/>
                  <a:pt x="47" y="662"/>
                  <a:pt x="47" y="662"/>
                </a:cubicBezTo>
                <a:cubicBezTo>
                  <a:pt x="0" y="660"/>
                  <a:pt x="0" y="660"/>
                  <a:pt x="0" y="660"/>
                </a:cubicBezTo>
                <a:cubicBezTo>
                  <a:pt x="3" y="849"/>
                  <a:pt x="3" y="849"/>
                  <a:pt x="3" y="849"/>
                </a:cubicBezTo>
                <a:cubicBezTo>
                  <a:pt x="78" y="907"/>
                  <a:pt x="78" y="907"/>
                  <a:pt x="78" y="907"/>
                </a:cubicBezTo>
                <a:cubicBezTo>
                  <a:pt x="78" y="907"/>
                  <a:pt x="89" y="899"/>
                  <a:pt x="99" y="898"/>
                </a:cubicBezTo>
                <a:cubicBezTo>
                  <a:pt x="100" y="898"/>
                  <a:pt x="101" y="898"/>
                  <a:pt x="101" y="898"/>
                </a:cubicBezTo>
                <a:cubicBezTo>
                  <a:pt x="112" y="898"/>
                  <a:pt x="118" y="899"/>
                  <a:pt x="118" y="899"/>
                </a:cubicBezTo>
                <a:cubicBezTo>
                  <a:pt x="118" y="899"/>
                  <a:pt x="115" y="955"/>
                  <a:pt x="115" y="977"/>
                </a:cubicBezTo>
                <a:cubicBezTo>
                  <a:pt x="115" y="1000"/>
                  <a:pt x="117" y="1035"/>
                  <a:pt x="127" y="1051"/>
                </a:cubicBezTo>
                <a:cubicBezTo>
                  <a:pt x="136" y="1067"/>
                  <a:pt x="138" y="1073"/>
                  <a:pt x="138" y="1087"/>
                </a:cubicBezTo>
                <a:cubicBezTo>
                  <a:pt x="138" y="1101"/>
                  <a:pt x="117" y="1140"/>
                  <a:pt x="118" y="1153"/>
                </a:cubicBezTo>
                <a:cubicBezTo>
                  <a:pt x="118" y="1166"/>
                  <a:pt x="121" y="1186"/>
                  <a:pt x="143" y="1186"/>
                </a:cubicBezTo>
                <a:cubicBezTo>
                  <a:pt x="165" y="1185"/>
                  <a:pt x="181" y="1176"/>
                  <a:pt x="181" y="1159"/>
                </a:cubicBezTo>
                <a:cubicBezTo>
                  <a:pt x="181" y="1141"/>
                  <a:pt x="178" y="1130"/>
                  <a:pt x="185" y="1124"/>
                </a:cubicBezTo>
                <a:cubicBezTo>
                  <a:pt x="193" y="1117"/>
                  <a:pt x="181" y="1101"/>
                  <a:pt x="194" y="1084"/>
                </a:cubicBezTo>
                <a:cubicBezTo>
                  <a:pt x="206" y="1067"/>
                  <a:pt x="193" y="1066"/>
                  <a:pt x="196" y="1050"/>
                </a:cubicBezTo>
                <a:cubicBezTo>
                  <a:pt x="199" y="1034"/>
                  <a:pt x="193" y="987"/>
                  <a:pt x="192" y="968"/>
                </a:cubicBezTo>
                <a:cubicBezTo>
                  <a:pt x="191" y="949"/>
                  <a:pt x="194" y="926"/>
                  <a:pt x="204" y="846"/>
                </a:cubicBezTo>
                <a:cubicBezTo>
                  <a:pt x="213" y="765"/>
                  <a:pt x="219" y="729"/>
                  <a:pt x="222" y="712"/>
                </a:cubicBezTo>
                <a:cubicBezTo>
                  <a:pt x="225" y="694"/>
                  <a:pt x="229" y="672"/>
                  <a:pt x="229" y="672"/>
                </a:cubicBezTo>
                <a:cubicBezTo>
                  <a:pt x="229" y="672"/>
                  <a:pt x="242" y="748"/>
                  <a:pt x="252" y="767"/>
                </a:cubicBezTo>
                <a:cubicBezTo>
                  <a:pt x="262" y="785"/>
                  <a:pt x="274" y="879"/>
                  <a:pt x="277" y="907"/>
                </a:cubicBezTo>
                <a:cubicBezTo>
                  <a:pt x="280" y="934"/>
                  <a:pt x="278" y="1015"/>
                  <a:pt x="285" y="1024"/>
                </a:cubicBezTo>
                <a:cubicBezTo>
                  <a:pt x="291" y="1032"/>
                  <a:pt x="294" y="1044"/>
                  <a:pt x="294" y="1044"/>
                </a:cubicBezTo>
                <a:cubicBezTo>
                  <a:pt x="294" y="1044"/>
                  <a:pt x="277" y="1054"/>
                  <a:pt x="277" y="1067"/>
                </a:cubicBezTo>
                <a:cubicBezTo>
                  <a:pt x="277" y="1081"/>
                  <a:pt x="290" y="1092"/>
                  <a:pt x="289" y="1110"/>
                </a:cubicBezTo>
                <a:cubicBezTo>
                  <a:pt x="289" y="1128"/>
                  <a:pt x="291" y="1143"/>
                  <a:pt x="298" y="1146"/>
                </a:cubicBezTo>
                <a:cubicBezTo>
                  <a:pt x="305" y="1150"/>
                  <a:pt x="304" y="1180"/>
                  <a:pt x="313" y="1191"/>
                </a:cubicBezTo>
                <a:cubicBezTo>
                  <a:pt x="322" y="1201"/>
                  <a:pt x="337" y="1210"/>
                  <a:pt x="355" y="1205"/>
                </a:cubicBezTo>
                <a:cubicBezTo>
                  <a:pt x="373" y="1199"/>
                  <a:pt x="373" y="1175"/>
                  <a:pt x="364" y="1152"/>
                </a:cubicBezTo>
                <a:cubicBezTo>
                  <a:pt x="355" y="1129"/>
                  <a:pt x="344" y="1114"/>
                  <a:pt x="347" y="1105"/>
                </a:cubicBezTo>
                <a:cubicBezTo>
                  <a:pt x="351" y="1096"/>
                  <a:pt x="354" y="1082"/>
                  <a:pt x="345" y="1073"/>
                </a:cubicBezTo>
                <a:cubicBezTo>
                  <a:pt x="336" y="1064"/>
                  <a:pt x="345" y="1054"/>
                  <a:pt x="351" y="1046"/>
                </a:cubicBezTo>
                <a:cubicBezTo>
                  <a:pt x="357" y="1038"/>
                  <a:pt x="356" y="1002"/>
                  <a:pt x="356" y="982"/>
                </a:cubicBezTo>
                <a:cubicBezTo>
                  <a:pt x="357" y="962"/>
                  <a:pt x="354" y="864"/>
                  <a:pt x="356" y="829"/>
                </a:cubicBezTo>
                <a:cubicBezTo>
                  <a:pt x="357" y="793"/>
                  <a:pt x="360" y="685"/>
                  <a:pt x="355" y="655"/>
                </a:cubicBezTo>
                <a:cubicBezTo>
                  <a:pt x="350" y="625"/>
                  <a:pt x="354" y="603"/>
                  <a:pt x="354" y="603"/>
                </a:cubicBezTo>
                <a:cubicBezTo>
                  <a:pt x="354" y="603"/>
                  <a:pt x="366" y="609"/>
                  <a:pt x="366" y="597"/>
                </a:cubicBezTo>
                <a:cubicBezTo>
                  <a:pt x="366" y="586"/>
                  <a:pt x="362" y="584"/>
                  <a:pt x="367" y="565"/>
                </a:cubicBezTo>
                <a:cubicBezTo>
                  <a:pt x="372" y="545"/>
                  <a:pt x="373" y="527"/>
                  <a:pt x="379" y="512"/>
                </a:cubicBezTo>
                <a:close/>
                <a:moveTo>
                  <a:pt x="109" y="669"/>
                </a:moveTo>
                <a:cubicBezTo>
                  <a:pt x="99" y="668"/>
                  <a:pt x="99" y="668"/>
                  <a:pt x="99" y="668"/>
                </a:cubicBezTo>
                <a:cubicBezTo>
                  <a:pt x="91" y="666"/>
                  <a:pt x="91" y="666"/>
                  <a:pt x="91" y="666"/>
                </a:cubicBezTo>
                <a:cubicBezTo>
                  <a:pt x="91" y="666"/>
                  <a:pt x="93" y="653"/>
                  <a:pt x="90" y="644"/>
                </a:cubicBezTo>
                <a:cubicBezTo>
                  <a:pt x="87" y="635"/>
                  <a:pt x="88" y="627"/>
                  <a:pt x="90" y="617"/>
                </a:cubicBezTo>
                <a:cubicBezTo>
                  <a:pt x="90" y="617"/>
                  <a:pt x="93" y="627"/>
                  <a:pt x="99" y="628"/>
                </a:cubicBezTo>
                <a:cubicBezTo>
                  <a:pt x="100" y="628"/>
                  <a:pt x="100" y="628"/>
                  <a:pt x="101" y="628"/>
                </a:cubicBezTo>
                <a:cubicBezTo>
                  <a:pt x="108" y="628"/>
                  <a:pt x="111" y="629"/>
                  <a:pt x="111" y="629"/>
                </a:cubicBezTo>
                <a:cubicBezTo>
                  <a:pt x="111" y="629"/>
                  <a:pt x="108" y="640"/>
                  <a:pt x="108" y="649"/>
                </a:cubicBezTo>
                <a:cubicBezTo>
                  <a:pt x="108" y="659"/>
                  <a:pt x="109" y="669"/>
                  <a:pt x="109" y="669"/>
                </a:cubicBezTo>
                <a:close/>
                <a:moveTo>
                  <a:pt x="223" y="505"/>
                </a:moveTo>
                <a:cubicBezTo>
                  <a:pt x="225" y="464"/>
                  <a:pt x="224" y="347"/>
                  <a:pt x="223" y="322"/>
                </a:cubicBezTo>
                <a:cubicBezTo>
                  <a:pt x="223" y="296"/>
                  <a:pt x="218" y="239"/>
                  <a:pt x="221" y="232"/>
                </a:cubicBezTo>
                <a:cubicBezTo>
                  <a:pt x="224" y="224"/>
                  <a:pt x="232" y="218"/>
                  <a:pt x="241" y="223"/>
                </a:cubicBezTo>
                <a:cubicBezTo>
                  <a:pt x="241" y="223"/>
                  <a:pt x="231" y="208"/>
                  <a:pt x="215" y="208"/>
                </a:cubicBezTo>
                <a:cubicBezTo>
                  <a:pt x="199" y="208"/>
                  <a:pt x="188" y="223"/>
                  <a:pt x="188" y="223"/>
                </a:cubicBezTo>
                <a:cubicBezTo>
                  <a:pt x="188" y="223"/>
                  <a:pt x="206" y="219"/>
                  <a:pt x="205" y="231"/>
                </a:cubicBezTo>
                <a:cubicBezTo>
                  <a:pt x="205" y="243"/>
                  <a:pt x="199" y="305"/>
                  <a:pt x="199" y="346"/>
                </a:cubicBezTo>
                <a:cubicBezTo>
                  <a:pt x="199" y="383"/>
                  <a:pt x="196" y="472"/>
                  <a:pt x="199" y="505"/>
                </a:cubicBezTo>
                <a:cubicBezTo>
                  <a:pt x="187" y="504"/>
                  <a:pt x="183" y="503"/>
                  <a:pt x="183" y="503"/>
                </a:cubicBezTo>
                <a:cubicBezTo>
                  <a:pt x="183" y="503"/>
                  <a:pt x="194" y="386"/>
                  <a:pt x="190" y="325"/>
                </a:cubicBezTo>
                <a:cubicBezTo>
                  <a:pt x="186" y="279"/>
                  <a:pt x="178" y="220"/>
                  <a:pt x="173" y="188"/>
                </a:cubicBezTo>
                <a:cubicBezTo>
                  <a:pt x="173" y="188"/>
                  <a:pt x="173" y="188"/>
                  <a:pt x="173" y="188"/>
                </a:cubicBezTo>
                <a:cubicBezTo>
                  <a:pt x="173" y="188"/>
                  <a:pt x="178" y="170"/>
                  <a:pt x="182" y="176"/>
                </a:cubicBezTo>
                <a:cubicBezTo>
                  <a:pt x="182" y="176"/>
                  <a:pt x="182" y="176"/>
                  <a:pt x="182" y="176"/>
                </a:cubicBezTo>
                <a:cubicBezTo>
                  <a:pt x="190" y="189"/>
                  <a:pt x="203" y="204"/>
                  <a:pt x="212" y="204"/>
                </a:cubicBezTo>
                <a:cubicBezTo>
                  <a:pt x="222" y="204"/>
                  <a:pt x="238" y="193"/>
                  <a:pt x="248" y="179"/>
                </a:cubicBezTo>
                <a:cubicBezTo>
                  <a:pt x="248" y="179"/>
                  <a:pt x="248" y="179"/>
                  <a:pt x="248" y="179"/>
                </a:cubicBezTo>
                <a:cubicBezTo>
                  <a:pt x="248" y="179"/>
                  <a:pt x="258" y="182"/>
                  <a:pt x="259" y="196"/>
                </a:cubicBezTo>
                <a:cubicBezTo>
                  <a:pt x="259" y="197"/>
                  <a:pt x="258" y="199"/>
                  <a:pt x="258" y="201"/>
                </a:cubicBezTo>
                <a:cubicBezTo>
                  <a:pt x="258" y="201"/>
                  <a:pt x="258" y="201"/>
                  <a:pt x="258" y="201"/>
                </a:cubicBezTo>
                <a:cubicBezTo>
                  <a:pt x="258" y="201"/>
                  <a:pt x="258" y="201"/>
                  <a:pt x="258" y="201"/>
                </a:cubicBezTo>
                <a:cubicBezTo>
                  <a:pt x="258" y="213"/>
                  <a:pt x="258" y="230"/>
                  <a:pt x="260" y="256"/>
                </a:cubicBezTo>
                <a:cubicBezTo>
                  <a:pt x="263" y="335"/>
                  <a:pt x="277" y="429"/>
                  <a:pt x="284" y="450"/>
                </a:cubicBezTo>
                <a:cubicBezTo>
                  <a:pt x="292" y="472"/>
                  <a:pt x="301" y="488"/>
                  <a:pt x="301" y="488"/>
                </a:cubicBezTo>
                <a:cubicBezTo>
                  <a:pt x="301" y="488"/>
                  <a:pt x="251" y="504"/>
                  <a:pt x="223" y="505"/>
                </a:cubicBezTo>
                <a:close/>
                <a:moveTo>
                  <a:pt x="360" y="585"/>
                </a:moveTo>
                <a:cubicBezTo>
                  <a:pt x="358" y="573"/>
                  <a:pt x="361" y="568"/>
                  <a:pt x="352" y="561"/>
                </a:cubicBezTo>
                <a:cubicBezTo>
                  <a:pt x="343" y="554"/>
                  <a:pt x="328" y="554"/>
                  <a:pt x="328" y="554"/>
                </a:cubicBezTo>
                <a:cubicBezTo>
                  <a:pt x="328" y="554"/>
                  <a:pt x="350" y="545"/>
                  <a:pt x="360" y="557"/>
                </a:cubicBezTo>
                <a:cubicBezTo>
                  <a:pt x="369" y="570"/>
                  <a:pt x="360" y="585"/>
                  <a:pt x="360" y="585"/>
                </a:cubicBezTo>
                <a:close/>
              </a:path>
            </a:pathLst>
          </a:custGeom>
          <a:solidFill>
            <a:srgbClr val="2E4A4E"/>
          </a:solidFill>
          <a:ln>
            <a:noFill/>
          </a:ln>
          <a:effectLst/>
        </p:spPr>
        <p:txBody>
          <a:bodyPr anchor="ctr"/>
          <a:lstStyle/>
          <a:p>
            <a:pPr algn="ctr"/>
            <a:endParaRPr>
              <a:latin typeface="思源黑体 CN Medium" panose="020B0600000000000000" charset="-122"/>
              <a:ea typeface="思源黑体 CN Medium" panose="020B0600000000000000" charset="-122"/>
            </a:endParaRPr>
          </a:p>
        </p:txBody>
      </p:sp>
      <p:sp>
        <p:nvSpPr>
          <p:cNvPr id="12" name="Freeform: Shape 3"/>
          <p:cNvSpPr/>
          <p:nvPr/>
        </p:nvSpPr>
        <p:spPr bwMode="auto">
          <a:xfrm>
            <a:off x="7104380" y="4020185"/>
            <a:ext cx="523875" cy="1654810"/>
          </a:xfrm>
          <a:custGeom>
            <a:avLst/>
            <a:gdLst>
              <a:gd name="T0" fmla="*/ 412 w 463"/>
              <a:gd name="T1" fmla="*/ 379 h 1470"/>
              <a:gd name="T2" fmla="*/ 323 w 463"/>
              <a:gd name="T3" fmla="*/ 262 h 1470"/>
              <a:gd name="T4" fmla="*/ 285 w 463"/>
              <a:gd name="T5" fmla="*/ 285 h 1470"/>
              <a:gd name="T6" fmla="*/ 267 w 463"/>
              <a:gd name="T7" fmla="*/ 261 h 1470"/>
              <a:gd name="T8" fmla="*/ 184 w 463"/>
              <a:gd name="T9" fmla="*/ 204 h 1470"/>
              <a:gd name="T10" fmla="*/ 217 w 463"/>
              <a:gd name="T11" fmla="*/ 229 h 1470"/>
              <a:gd name="T12" fmla="*/ 275 w 463"/>
              <a:gd name="T13" fmla="*/ 231 h 1470"/>
              <a:gd name="T14" fmla="*/ 275 w 463"/>
              <a:gd name="T15" fmla="*/ 231 h 1470"/>
              <a:gd name="T16" fmla="*/ 280 w 463"/>
              <a:gd name="T17" fmla="*/ 213 h 1470"/>
              <a:gd name="T18" fmla="*/ 313 w 463"/>
              <a:gd name="T19" fmla="*/ 121 h 1470"/>
              <a:gd name="T20" fmla="*/ 312 w 463"/>
              <a:gd name="T21" fmla="*/ 65 h 1470"/>
              <a:gd name="T22" fmla="*/ 194 w 463"/>
              <a:gd name="T23" fmla="*/ 42 h 1470"/>
              <a:gd name="T24" fmla="*/ 186 w 463"/>
              <a:gd name="T25" fmla="*/ 51 h 1470"/>
              <a:gd name="T26" fmla="*/ 175 w 463"/>
              <a:gd name="T27" fmla="*/ 119 h 1470"/>
              <a:gd name="T28" fmla="*/ 178 w 463"/>
              <a:gd name="T29" fmla="*/ 165 h 1470"/>
              <a:gd name="T30" fmla="*/ 181 w 463"/>
              <a:gd name="T31" fmla="*/ 201 h 1470"/>
              <a:gd name="T32" fmla="*/ 175 w 463"/>
              <a:gd name="T33" fmla="*/ 217 h 1470"/>
              <a:gd name="T34" fmla="*/ 79 w 463"/>
              <a:gd name="T35" fmla="*/ 333 h 1470"/>
              <a:gd name="T36" fmla="*/ 104 w 463"/>
              <a:gd name="T37" fmla="*/ 477 h 1470"/>
              <a:gd name="T38" fmla="*/ 99 w 463"/>
              <a:gd name="T39" fmla="*/ 610 h 1470"/>
              <a:gd name="T40" fmla="*/ 85 w 463"/>
              <a:gd name="T41" fmla="*/ 763 h 1470"/>
              <a:gd name="T42" fmla="*/ 69 w 463"/>
              <a:gd name="T43" fmla="*/ 975 h 1470"/>
              <a:gd name="T44" fmla="*/ 8 w 463"/>
              <a:gd name="T45" fmla="*/ 1383 h 1470"/>
              <a:gd name="T46" fmla="*/ 11 w 463"/>
              <a:gd name="T47" fmla="*/ 1423 h 1470"/>
              <a:gd name="T48" fmla="*/ 108 w 463"/>
              <a:gd name="T49" fmla="*/ 1468 h 1470"/>
              <a:gd name="T50" fmla="*/ 96 w 463"/>
              <a:gd name="T51" fmla="*/ 1398 h 1470"/>
              <a:gd name="T52" fmla="*/ 153 w 463"/>
              <a:gd name="T53" fmla="*/ 1231 h 1470"/>
              <a:gd name="T54" fmla="*/ 220 w 463"/>
              <a:gd name="T55" fmla="*/ 1100 h 1470"/>
              <a:gd name="T56" fmla="*/ 215 w 463"/>
              <a:gd name="T57" fmla="*/ 1363 h 1470"/>
              <a:gd name="T58" fmla="*/ 242 w 463"/>
              <a:gd name="T59" fmla="*/ 1391 h 1470"/>
              <a:gd name="T60" fmla="*/ 297 w 463"/>
              <a:gd name="T61" fmla="*/ 1388 h 1470"/>
              <a:gd name="T62" fmla="*/ 429 w 463"/>
              <a:gd name="T63" fmla="*/ 1397 h 1470"/>
              <a:gd name="T64" fmla="*/ 342 w 463"/>
              <a:gd name="T65" fmla="*/ 1344 h 1470"/>
              <a:gd name="T66" fmla="*/ 316 w 463"/>
              <a:gd name="T67" fmla="*/ 1300 h 1470"/>
              <a:gd name="T68" fmla="*/ 337 w 463"/>
              <a:gd name="T69" fmla="*/ 1080 h 1470"/>
              <a:gd name="T70" fmla="*/ 376 w 463"/>
              <a:gd name="T71" fmla="*/ 792 h 1470"/>
              <a:gd name="T72" fmla="*/ 388 w 463"/>
              <a:gd name="T73" fmla="*/ 747 h 1470"/>
              <a:gd name="T74" fmla="*/ 359 w 463"/>
              <a:gd name="T75" fmla="*/ 534 h 1470"/>
              <a:gd name="T76" fmla="*/ 385 w 463"/>
              <a:gd name="T77" fmla="*/ 500 h 1470"/>
              <a:gd name="T78" fmla="*/ 454 w 463"/>
              <a:gd name="T79" fmla="*/ 422 h 1470"/>
              <a:gd name="T80" fmla="*/ 330 w 463"/>
              <a:gd name="T81" fmla="*/ 437 h 1470"/>
              <a:gd name="T82" fmla="*/ 327 w 463"/>
              <a:gd name="T83" fmla="*/ 411 h 1470"/>
              <a:gd name="T84" fmla="*/ 311 w 463"/>
              <a:gd name="T85" fmla="*/ 458 h 1470"/>
              <a:gd name="T86" fmla="*/ 353 w 463"/>
              <a:gd name="T87" fmla="*/ 483 h 1470"/>
              <a:gd name="T88" fmla="*/ 350 w 463"/>
              <a:gd name="T89" fmla="*/ 540 h 14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463" h="1470">
                <a:moveTo>
                  <a:pt x="454" y="422"/>
                </a:moveTo>
                <a:cubicBezTo>
                  <a:pt x="448" y="394"/>
                  <a:pt x="430" y="395"/>
                  <a:pt x="412" y="379"/>
                </a:cubicBezTo>
                <a:cubicBezTo>
                  <a:pt x="395" y="363"/>
                  <a:pt x="381" y="350"/>
                  <a:pt x="379" y="321"/>
                </a:cubicBezTo>
                <a:cubicBezTo>
                  <a:pt x="376" y="291"/>
                  <a:pt x="344" y="267"/>
                  <a:pt x="323" y="262"/>
                </a:cubicBezTo>
                <a:cubicBezTo>
                  <a:pt x="304" y="258"/>
                  <a:pt x="286" y="248"/>
                  <a:pt x="281" y="246"/>
                </a:cubicBezTo>
                <a:cubicBezTo>
                  <a:pt x="280" y="254"/>
                  <a:pt x="283" y="272"/>
                  <a:pt x="285" y="285"/>
                </a:cubicBezTo>
                <a:cubicBezTo>
                  <a:pt x="284" y="286"/>
                  <a:pt x="282" y="284"/>
                  <a:pt x="281" y="281"/>
                </a:cubicBezTo>
                <a:cubicBezTo>
                  <a:pt x="274" y="266"/>
                  <a:pt x="272" y="258"/>
                  <a:pt x="267" y="261"/>
                </a:cubicBezTo>
                <a:cubicBezTo>
                  <a:pt x="263" y="263"/>
                  <a:pt x="260" y="273"/>
                  <a:pt x="257" y="282"/>
                </a:cubicBezTo>
                <a:cubicBezTo>
                  <a:pt x="241" y="262"/>
                  <a:pt x="203" y="221"/>
                  <a:pt x="184" y="204"/>
                </a:cubicBezTo>
                <a:cubicBezTo>
                  <a:pt x="185" y="202"/>
                  <a:pt x="187" y="200"/>
                  <a:pt x="189" y="199"/>
                </a:cubicBezTo>
                <a:cubicBezTo>
                  <a:pt x="194" y="208"/>
                  <a:pt x="205" y="223"/>
                  <a:pt x="217" y="229"/>
                </a:cubicBezTo>
                <a:cubicBezTo>
                  <a:pt x="232" y="237"/>
                  <a:pt x="266" y="257"/>
                  <a:pt x="266" y="257"/>
                </a:cubicBezTo>
                <a:cubicBezTo>
                  <a:pt x="266" y="257"/>
                  <a:pt x="273" y="241"/>
                  <a:pt x="275" y="231"/>
                </a:cubicBezTo>
                <a:cubicBezTo>
                  <a:pt x="275" y="230"/>
                  <a:pt x="275" y="230"/>
                  <a:pt x="275" y="230"/>
                </a:cubicBezTo>
                <a:cubicBezTo>
                  <a:pt x="275" y="231"/>
                  <a:pt x="275" y="231"/>
                  <a:pt x="275" y="231"/>
                </a:cubicBezTo>
                <a:cubicBezTo>
                  <a:pt x="275" y="230"/>
                  <a:pt x="275" y="228"/>
                  <a:pt x="275" y="227"/>
                </a:cubicBezTo>
                <a:cubicBezTo>
                  <a:pt x="275" y="220"/>
                  <a:pt x="273" y="215"/>
                  <a:pt x="280" y="213"/>
                </a:cubicBezTo>
                <a:cubicBezTo>
                  <a:pt x="288" y="211"/>
                  <a:pt x="299" y="185"/>
                  <a:pt x="302" y="169"/>
                </a:cubicBezTo>
                <a:cubicBezTo>
                  <a:pt x="306" y="153"/>
                  <a:pt x="306" y="139"/>
                  <a:pt x="313" y="121"/>
                </a:cubicBezTo>
                <a:cubicBezTo>
                  <a:pt x="321" y="104"/>
                  <a:pt x="320" y="87"/>
                  <a:pt x="312" y="65"/>
                </a:cubicBezTo>
                <a:cubicBezTo>
                  <a:pt x="312" y="65"/>
                  <a:pt x="312" y="65"/>
                  <a:pt x="312" y="65"/>
                </a:cubicBezTo>
                <a:cubicBezTo>
                  <a:pt x="300" y="14"/>
                  <a:pt x="277" y="28"/>
                  <a:pt x="277" y="28"/>
                </a:cubicBezTo>
                <a:cubicBezTo>
                  <a:pt x="246" y="0"/>
                  <a:pt x="210" y="26"/>
                  <a:pt x="194" y="42"/>
                </a:cubicBezTo>
                <a:cubicBezTo>
                  <a:pt x="194" y="42"/>
                  <a:pt x="194" y="42"/>
                  <a:pt x="193" y="42"/>
                </a:cubicBezTo>
                <a:cubicBezTo>
                  <a:pt x="190" y="44"/>
                  <a:pt x="188" y="47"/>
                  <a:pt x="186" y="51"/>
                </a:cubicBezTo>
                <a:cubicBezTo>
                  <a:pt x="186" y="51"/>
                  <a:pt x="186" y="51"/>
                  <a:pt x="186" y="51"/>
                </a:cubicBezTo>
                <a:cubicBezTo>
                  <a:pt x="171" y="73"/>
                  <a:pt x="175" y="119"/>
                  <a:pt x="175" y="119"/>
                </a:cubicBezTo>
                <a:cubicBezTo>
                  <a:pt x="175" y="119"/>
                  <a:pt x="173" y="120"/>
                  <a:pt x="171" y="131"/>
                </a:cubicBezTo>
                <a:cubicBezTo>
                  <a:pt x="170" y="142"/>
                  <a:pt x="175" y="159"/>
                  <a:pt x="178" y="165"/>
                </a:cubicBezTo>
                <a:cubicBezTo>
                  <a:pt x="180" y="171"/>
                  <a:pt x="185" y="172"/>
                  <a:pt x="186" y="177"/>
                </a:cubicBezTo>
                <a:cubicBezTo>
                  <a:pt x="186" y="177"/>
                  <a:pt x="184" y="189"/>
                  <a:pt x="181" y="201"/>
                </a:cubicBezTo>
                <a:cubicBezTo>
                  <a:pt x="181" y="201"/>
                  <a:pt x="181" y="201"/>
                  <a:pt x="180" y="201"/>
                </a:cubicBezTo>
                <a:cubicBezTo>
                  <a:pt x="179" y="203"/>
                  <a:pt x="181" y="206"/>
                  <a:pt x="175" y="217"/>
                </a:cubicBezTo>
                <a:cubicBezTo>
                  <a:pt x="166" y="231"/>
                  <a:pt x="153" y="236"/>
                  <a:pt x="121" y="253"/>
                </a:cubicBezTo>
                <a:cubicBezTo>
                  <a:pt x="90" y="269"/>
                  <a:pt x="82" y="302"/>
                  <a:pt x="79" y="333"/>
                </a:cubicBezTo>
                <a:cubicBezTo>
                  <a:pt x="76" y="365"/>
                  <a:pt x="71" y="389"/>
                  <a:pt x="76" y="396"/>
                </a:cubicBezTo>
                <a:cubicBezTo>
                  <a:pt x="81" y="403"/>
                  <a:pt x="93" y="443"/>
                  <a:pt x="104" y="477"/>
                </a:cubicBezTo>
                <a:cubicBezTo>
                  <a:pt x="116" y="510"/>
                  <a:pt x="111" y="549"/>
                  <a:pt x="109" y="564"/>
                </a:cubicBezTo>
                <a:cubicBezTo>
                  <a:pt x="107" y="578"/>
                  <a:pt x="98" y="591"/>
                  <a:pt x="99" y="610"/>
                </a:cubicBezTo>
                <a:cubicBezTo>
                  <a:pt x="100" y="629"/>
                  <a:pt x="98" y="648"/>
                  <a:pt x="95" y="677"/>
                </a:cubicBezTo>
                <a:cubicBezTo>
                  <a:pt x="93" y="705"/>
                  <a:pt x="76" y="759"/>
                  <a:pt x="85" y="763"/>
                </a:cubicBezTo>
                <a:cubicBezTo>
                  <a:pt x="93" y="768"/>
                  <a:pt x="96" y="767"/>
                  <a:pt x="96" y="780"/>
                </a:cubicBezTo>
                <a:cubicBezTo>
                  <a:pt x="96" y="793"/>
                  <a:pt x="90" y="876"/>
                  <a:pt x="69" y="975"/>
                </a:cubicBezTo>
                <a:cubicBezTo>
                  <a:pt x="48" y="1075"/>
                  <a:pt x="16" y="1296"/>
                  <a:pt x="9" y="1338"/>
                </a:cubicBezTo>
                <a:cubicBezTo>
                  <a:pt x="2" y="1379"/>
                  <a:pt x="8" y="1383"/>
                  <a:pt x="8" y="1383"/>
                </a:cubicBezTo>
                <a:cubicBezTo>
                  <a:pt x="8" y="1383"/>
                  <a:pt x="8" y="1386"/>
                  <a:pt x="4" y="1398"/>
                </a:cubicBezTo>
                <a:cubicBezTo>
                  <a:pt x="0" y="1410"/>
                  <a:pt x="4" y="1418"/>
                  <a:pt x="11" y="1423"/>
                </a:cubicBezTo>
                <a:cubicBezTo>
                  <a:pt x="18" y="1428"/>
                  <a:pt x="19" y="1438"/>
                  <a:pt x="34" y="1449"/>
                </a:cubicBezTo>
                <a:cubicBezTo>
                  <a:pt x="48" y="1460"/>
                  <a:pt x="90" y="1470"/>
                  <a:pt x="108" y="1468"/>
                </a:cubicBezTo>
                <a:cubicBezTo>
                  <a:pt x="126" y="1466"/>
                  <a:pt x="121" y="1460"/>
                  <a:pt x="120" y="1442"/>
                </a:cubicBezTo>
                <a:cubicBezTo>
                  <a:pt x="119" y="1424"/>
                  <a:pt x="96" y="1398"/>
                  <a:pt x="96" y="1398"/>
                </a:cubicBezTo>
                <a:cubicBezTo>
                  <a:pt x="96" y="1398"/>
                  <a:pt x="95" y="1393"/>
                  <a:pt x="101" y="1390"/>
                </a:cubicBezTo>
                <a:cubicBezTo>
                  <a:pt x="107" y="1386"/>
                  <a:pt x="132" y="1306"/>
                  <a:pt x="153" y="1231"/>
                </a:cubicBezTo>
                <a:cubicBezTo>
                  <a:pt x="175" y="1157"/>
                  <a:pt x="214" y="1022"/>
                  <a:pt x="214" y="1022"/>
                </a:cubicBezTo>
                <a:cubicBezTo>
                  <a:pt x="214" y="1022"/>
                  <a:pt x="217" y="1061"/>
                  <a:pt x="220" y="1100"/>
                </a:cubicBezTo>
                <a:cubicBezTo>
                  <a:pt x="222" y="1139"/>
                  <a:pt x="224" y="1267"/>
                  <a:pt x="220" y="1300"/>
                </a:cubicBezTo>
                <a:cubicBezTo>
                  <a:pt x="215" y="1333"/>
                  <a:pt x="215" y="1363"/>
                  <a:pt x="215" y="1363"/>
                </a:cubicBezTo>
                <a:cubicBezTo>
                  <a:pt x="215" y="1363"/>
                  <a:pt x="215" y="1367"/>
                  <a:pt x="215" y="1378"/>
                </a:cubicBezTo>
                <a:cubicBezTo>
                  <a:pt x="215" y="1389"/>
                  <a:pt x="223" y="1389"/>
                  <a:pt x="242" y="1391"/>
                </a:cubicBezTo>
                <a:cubicBezTo>
                  <a:pt x="261" y="1393"/>
                  <a:pt x="287" y="1392"/>
                  <a:pt x="287" y="1392"/>
                </a:cubicBezTo>
                <a:cubicBezTo>
                  <a:pt x="287" y="1392"/>
                  <a:pt x="286" y="1383"/>
                  <a:pt x="297" y="1388"/>
                </a:cubicBezTo>
                <a:cubicBezTo>
                  <a:pt x="307" y="1392"/>
                  <a:pt x="329" y="1403"/>
                  <a:pt x="349" y="1403"/>
                </a:cubicBezTo>
                <a:cubicBezTo>
                  <a:pt x="369" y="1403"/>
                  <a:pt x="429" y="1412"/>
                  <a:pt x="429" y="1397"/>
                </a:cubicBezTo>
                <a:cubicBezTo>
                  <a:pt x="429" y="1382"/>
                  <a:pt x="406" y="1376"/>
                  <a:pt x="385" y="1376"/>
                </a:cubicBezTo>
                <a:cubicBezTo>
                  <a:pt x="365" y="1376"/>
                  <a:pt x="342" y="1344"/>
                  <a:pt x="342" y="1344"/>
                </a:cubicBezTo>
                <a:cubicBezTo>
                  <a:pt x="342" y="1344"/>
                  <a:pt x="342" y="1344"/>
                  <a:pt x="348" y="1340"/>
                </a:cubicBezTo>
                <a:cubicBezTo>
                  <a:pt x="353" y="1337"/>
                  <a:pt x="320" y="1312"/>
                  <a:pt x="316" y="1300"/>
                </a:cubicBezTo>
                <a:cubicBezTo>
                  <a:pt x="311" y="1288"/>
                  <a:pt x="312" y="1286"/>
                  <a:pt x="316" y="1257"/>
                </a:cubicBezTo>
                <a:cubicBezTo>
                  <a:pt x="319" y="1229"/>
                  <a:pt x="327" y="1136"/>
                  <a:pt x="337" y="1080"/>
                </a:cubicBezTo>
                <a:cubicBezTo>
                  <a:pt x="346" y="1023"/>
                  <a:pt x="358" y="968"/>
                  <a:pt x="365" y="920"/>
                </a:cubicBezTo>
                <a:cubicBezTo>
                  <a:pt x="372" y="871"/>
                  <a:pt x="376" y="792"/>
                  <a:pt x="376" y="792"/>
                </a:cubicBezTo>
                <a:cubicBezTo>
                  <a:pt x="376" y="792"/>
                  <a:pt x="380" y="791"/>
                  <a:pt x="387" y="785"/>
                </a:cubicBezTo>
                <a:cubicBezTo>
                  <a:pt x="394" y="779"/>
                  <a:pt x="392" y="764"/>
                  <a:pt x="388" y="747"/>
                </a:cubicBezTo>
                <a:cubicBezTo>
                  <a:pt x="385" y="729"/>
                  <a:pt x="380" y="656"/>
                  <a:pt x="377" y="621"/>
                </a:cubicBezTo>
                <a:cubicBezTo>
                  <a:pt x="373" y="586"/>
                  <a:pt x="359" y="534"/>
                  <a:pt x="359" y="534"/>
                </a:cubicBezTo>
                <a:cubicBezTo>
                  <a:pt x="359" y="534"/>
                  <a:pt x="370" y="529"/>
                  <a:pt x="377" y="522"/>
                </a:cubicBezTo>
                <a:cubicBezTo>
                  <a:pt x="384" y="516"/>
                  <a:pt x="385" y="500"/>
                  <a:pt x="385" y="500"/>
                </a:cubicBezTo>
                <a:cubicBezTo>
                  <a:pt x="385" y="500"/>
                  <a:pt x="428" y="504"/>
                  <a:pt x="446" y="496"/>
                </a:cubicBezTo>
                <a:cubicBezTo>
                  <a:pt x="463" y="489"/>
                  <a:pt x="460" y="450"/>
                  <a:pt x="454" y="422"/>
                </a:cubicBezTo>
                <a:close/>
                <a:moveTo>
                  <a:pt x="311" y="458"/>
                </a:moveTo>
                <a:cubicBezTo>
                  <a:pt x="311" y="458"/>
                  <a:pt x="330" y="452"/>
                  <a:pt x="330" y="437"/>
                </a:cubicBezTo>
                <a:cubicBezTo>
                  <a:pt x="330" y="421"/>
                  <a:pt x="315" y="411"/>
                  <a:pt x="308" y="410"/>
                </a:cubicBezTo>
                <a:cubicBezTo>
                  <a:pt x="301" y="410"/>
                  <a:pt x="313" y="399"/>
                  <a:pt x="327" y="411"/>
                </a:cubicBezTo>
                <a:cubicBezTo>
                  <a:pt x="342" y="423"/>
                  <a:pt x="353" y="475"/>
                  <a:pt x="353" y="475"/>
                </a:cubicBezTo>
                <a:cubicBezTo>
                  <a:pt x="353" y="475"/>
                  <a:pt x="323" y="463"/>
                  <a:pt x="311" y="458"/>
                </a:cubicBezTo>
                <a:close/>
                <a:moveTo>
                  <a:pt x="350" y="540"/>
                </a:moveTo>
                <a:cubicBezTo>
                  <a:pt x="350" y="540"/>
                  <a:pt x="352" y="500"/>
                  <a:pt x="353" y="483"/>
                </a:cubicBezTo>
                <a:cubicBezTo>
                  <a:pt x="362" y="531"/>
                  <a:pt x="362" y="531"/>
                  <a:pt x="362" y="531"/>
                </a:cubicBezTo>
                <a:lnTo>
                  <a:pt x="350" y="540"/>
                </a:lnTo>
                <a:close/>
              </a:path>
            </a:pathLst>
          </a:custGeom>
          <a:solidFill>
            <a:srgbClr val="2E4A4E"/>
          </a:solidFill>
          <a:ln>
            <a:noFill/>
          </a:ln>
          <a:effectLst/>
        </p:spPr>
        <p:txBody>
          <a:bodyPr anchor="ctr"/>
          <a:lstStyle/>
          <a:p>
            <a:pPr algn="ctr"/>
            <a:endParaRPr>
              <a:latin typeface="思源黑体 CN Medium" panose="020B0600000000000000" charset="-122"/>
              <a:ea typeface="思源黑体 CN Medium" panose="020B0600000000000000" charset="-122"/>
            </a:endParaRPr>
          </a:p>
        </p:txBody>
      </p:sp>
      <p:sp>
        <p:nvSpPr>
          <p:cNvPr id="13" name="Freeform: Shape 4"/>
          <p:cNvSpPr/>
          <p:nvPr/>
        </p:nvSpPr>
        <p:spPr bwMode="auto">
          <a:xfrm>
            <a:off x="6609715" y="4083685"/>
            <a:ext cx="466725" cy="1734185"/>
          </a:xfrm>
          <a:custGeom>
            <a:avLst/>
            <a:gdLst>
              <a:gd name="T0" fmla="*/ 221 w 224"/>
              <a:gd name="T1" fmla="*/ 237 h 906"/>
              <a:gd name="T2" fmla="*/ 178 w 224"/>
              <a:gd name="T3" fmla="*/ 151 h 906"/>
              <a:gd name="T4" fmla="*/ 161 w 224"/>
              <a:gd name="T5" fmla="*/ 98 h 906"/>
              <a:gd name="T6" fmla="*/ 148 w 224"/>
              <a:gd name="T7" fmla="*/ 36 h 906"/>
              <a:gd name="T8" fmla="*/ 107 w 224"/>
              <a:gd name="T9" fmla="*/ 0 h 906"/>
              <a:gd name="T10" fmla="*/ 63 w 224"/>
              <a:gd name="T11" fmla="*/ 101 h 906"/>
              <a:gd name="T12" fmla="*/ 48 w 224"/>
              <a:gd name="T13" fmla="*/ 145 h 906"/>
              <a:gd name="T14" fmla="*/ 7 w 224"/>
              <a:gd name="T15" fmla="*/ 204 h 906"/>
              <a:gd name="T16" fmla="*/ 2 w 224"/>
              <a:gd name="T17" fmla="*/ 302 h 906"/>
              <a:gd name="T18" fmla="*/ 28 w 224"/>
              <a:gd name="T19" fmla="*/ 360 h 906"/>
              <a:gd name="T20" fmla="*/ 31 w 224"/>
              <a:gd name="T21" fmla="*/ 411 h 906"/>
              <a:gd name="T22" fmla="*/ 35 w 224"/>
              <a:gd name="T23" fmla="*/ 565 h 906"/>
              <a:gd name="T24" fmla="*/ 54 w 224"/>
              <a:gd name="T25" fmla="*/ 607 h 906"/>
              <a:gd name="T26" fmla="*/ 81 w 224"/>
              <a:gd name="T27" fmla="*/ 790 h 906"/>
              <a:gd name="T28" fmla="*/ 89 w 224"/>
              <a:gd name="T29" fmla="*/ 869 h 906"/>
              <a:gd name="T30" fmla="*/ 112 w 224"/>
              <a:gd name="T31" fmla="*/ 906 h 906"/>
              <a:gd name="T32" fmla="*/ 122 w 224"/>
              <a:gd name="T33" fmla="*/ 847 h 906"/>
              <a:gd name="T34" fmla="*/ 157 w 224"/>
              <a:gd name="T35" fmla="*/ 853 h 906"/>
              <a:gd name="T36" fmla="*/ 124 w 224"/>
              <a:gd name="T37" fmla="*/ 764 h 906"/>
              <a:gd name="T38" fmla="*/ 156 w 224"/>
              <a:gd name="T39" fmla="*/ 611 h 906"/>
              <a:gd name="T40" fmla="*/ 166 w 224"/>
              <a:gd name="T41" fmla="*/ 582 h 906"/>
              <a:gd name="T42" fmla="*/ 190 w 224"/>
              <a:gd name="T43" fmla="*/ 474 h 906"/>
              <a:gd name="T44" fmla="*/ 206 w 224"/>
              <a:gd name="T45" fmla="*/ 414 h 906"/>
              <a:gd name="T46" fmla="*/ 192 w 224"/>
              <a:gd name="T47" fmla="*/ 313 h 906"/>
              <a:gd name="T48" fmla="*/ 73 w 224"/>
              <a:gd name="T49" fmla="*/ 279 h 906"/>
              <a:gd name="T50" fmla="*/ 63 w 224"/>
              <a:gd name="T51" fmla="*/ 289 h 906"/>
              <a:gd name="T52" fmla="*/ 73 w 224"/>
              <a:gd name="T53" fmla="*/ 269 h 906"/>
              <a:gd name="T54" fmla="*/ 110 w 224"/>
              <a:gd name="T55" fmla="*/ 621 h 906"/>
              <a:gd name="T56" fmla="*/ 107 w 224"/>
              <a:gd name="T57" fmla="*/ 646 h 906"/>
              <a:gd name="T58" fmla="*/ 104 w 224"/>
              <a:gd name="T59" fmla="*/ 612 h 906"/>
              <a:gd name="T60" fmla="*/ 110 w 224"/>
              <a:gd name="T61" fmla="*/ 580 h 906"/>
              <a:gd name="T62" fmla="*/ 116 w 224"/>
              <a:gd name="T63" fmla="*/ 225 h 906"/>
              <a:gd name="T64" fmla="*/ 91 w 224"/>
              <a:gd name="T65" fmla="*/ 130 h 906"/>
              <a:gd name="T66" fmla="*/ 115 w 224"/>
              <a:gd name="T67" fmla="*/ 200 h 906"/>
              <a:gd name="T68" fmla="*/ 128 w 224"/>
              <a:gd name="T69" fmla="*/ 156 h 906"/>
              <a:gd name="T70" fmla="*/ 143 w 224"/>
              <a:gd name="T71" fmla="*/ 147 h 906"/>
              <a:gd name="T72" fmla="*/ 116 w 224"/>
              <a:gd name="T73" fmla="*/ 225 h 906"/>
              <a:gd name="T74" fmla="*/ 138 w 224"/>
              <a:gd name="T75" fmla="*/ 333 h 906"/>
              <a:gd name="T76" fmla="*/ 149 w 224"/>
              <a:gd name="T77" fmla="*/ 315 h 9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224" h="906">
                <a:moveTo>
                  <a:pt x="215" y="296"/>
                </a:moveTo>
                <a:cubicBezTo>
                  <a:pt x="222" y="281"/>
                  <a:pt x="224" y="258"/>
                  <a:pt x="221" y="237"/>
                </a:cubicBezTo>
                <a:cubicBezTo>
                  <a:pt x="219" y="217"/>
                  <a:pt x="217" y="187"/>
                  <a:pt x="211" y="170"/>
                </a:cubicBezTo>
                <a:cubicBezTo>
                  <a:pt x="204" y="152"/>
                  <a:pt x="178" y="151"/>
                  <a:pt x="178" y="151"/>
                </a:cubicBezTo>
                <a:cubicBezTo>
                  <a:pt x="178" y="151"/>
                  <a:pt x="180" y="142"/>
                  <a:pt x="172" y="133"/>
                </a:cubicBezTo>
                <a:cubicBezTo>
                  <a:pt x="164" y="124"/>
                  <a:pt x="163" y="113"/>
                  <a:pt x="161" y="98"/>
                </a:cubicBezTo>
                <a:cubicBezTo>
                  <a:pt x="159" y="82"/>
                  <a:pt x="155" y="72"/>
                  <a:pt x="155" y="62"/>
                </a:cubicBezTo>
                <a:cubicBezTo>
                  <a:pt x="155" y="52"/>
                  <a:pt x="152" y="53"/>
                  <a:pt x="148" y="36"/>
                </a:cubicBezTo>
                <a:cubicBezTo>
                  <a:pt x="144" y="19"/>
                  <a:pt x="127" y="0"/>
                  <a:pt x="107" y="0"/>
                </a:cubicBezTo>
                <a:cubicBezTo>
                  <a:pt x="107" y="0"/>
                  <a:pt x="107" y="0"/>
                  <a:pt x="107" y="0"/>
                </a:cubicBezTo>
                <a:cubicBezTo>
                  <a:pt x="75" y="0"/>
                  <a:pt x="67" y="48"/>
                  <a:pt x="64" y="64"/>
                </a:cubicBezTo>
                <a:cubicBezTo>
                  <a:pt x="62" y="79"/>
                  <a:pt x="58" y="89"/>
                  <a:pt x="63" y="101"/>
                </a:cubicBezTo>
                <a:cubicBezTo>
                  <a:pt x="68" y="113"/>
                  <a:pt x="62" y="116"/>
                  <a:pt x="50" y="125"/>
                </a:cubicBezTo>
                <a:cubicBezTo>
                  <a:pt x="39" y="135"/>
                  <a:pt x="48" y="145"/>
                  <a:pt x="48" y="145"/>
                </a:cubicBezTo>
                <a:cubicBezTo>
                  <a:pt x="48" y="145"/>
                  <a:pt x="37" y="152"/>
                  <a:pt x="28" y="154"/>
                </a:cubicBezTo>
                <a:cubicBezTo>
                  <a:pt x="19" y="155"/>
                  <a:pt x="9" y="186"/>
                  <a:pt x="7" y="204"/>
                </a:cubicBezTo>
                <a:cubicBezTo>
                  <a:pt x="5" y="221"/>
                  <a:pt x="4" y="220"/>
                  <a:pt x="2" y="233"/>
                </a:cubicBezTo>
                <a:cubicBezTo>
                  <a:pt x="0" y="247"/>
                  <a:pt x="1" y="279"/>
                  <a:pt x="2" y="302"/>
                </a:cubicBezTo>
                <a:cubicBezTo>
                  <a:pt x="4" y="324"/>
                  <a:pt x="31" y="326"/>
                  <a:pt x="31" y="326"/>
                </a:cubicBezTo>
                <a:cubicBezTo>
                  <a:pt x="31" y="326"/>
                  <a:pt x="31" y="348"/>
                  <a:pt x="28" y="360"/>
                </a:cubicBezTo>
                <a:cubicBezTo>
                  <a:pt x="24" y="373"/>
                  <a:pt x="7" y="405"/>
                  <a:pt x="12" y="407"/>
                </a:cubicBezTo>
                <a:cubicBezTo>
                  <a:pt x="16" y="409"/>
                  <a:pt x="31" y="411"/>
                  <a:pt x="31" y="411"/>
                </a:cubicBezTo>
                <a:cubicBezTo>
                  <a:pt x="31" y="411"/>
                  <a:pt x="28" y="447"/>
                  <a:pt x="30" y="465"/>
                </a:cubicBezTo>
                <a:cubicBezTo>
                  <a:pt x="31" y="483"/>
                  <a:pt x="35" y="544"/>
                  <a:pt x="35" y="565"/>
                </a:cubicBezTo>
                <a:cubicBezTo>
                  <a:pt x="35" y="586"/>
                  <a:pt x="50" y="579"/>
                  <a:pt x="50" y="579"/>
                </a:cubicBezTo>
                <a:cubicBezTo>
                  <a:pt x="50" y="579"/>
                  <a:pt x="52" y="592"/>
                  <a:pt x="54" y="607"/>
                </a:cubicBezTo>
                <a:cubicBezTo>
                  <a:pt x="56" y="622"/>
                  <a:pt x="54" y="641"/>
                  <a:pt x="52" y="663"/>
                </a:cubicBezTo>
                <a:cubicBezTo>
                  <a:pt x="51" y="685"/>
                  <a:pt x="75" y="770"/>
                  <a:pt x="81" y="790"/>
                </a:cubicBezTo>
                <a:cubicBezTo>
                  <a:pt x="88" y="809"/>
                  <a:pt x="92" y="819"/>
                  <a:pt x="88" y="831"/>
                </a:cubicBezTo>
                <a:cubicBezTo>
                  <a:pt x="85" y="844"/>
                  <a:pt x="90" y="848"/>
                  <a:pt x="89" y="869"/>
                </a:cubicBezTo>
                <a:cubicBezTo>
                  <a:pt x="89" y="888"/>
                  <a:pt x="96" y="902"/>
                  <a:pt x="107" y="905"/>
                </a:cubicBezTo>
                <a:cubicBezTo>
                  <a:pt x="109" y="906"/>
                  <a:pt x="111" y="906"/>
                  <a:pt x="112" y="906"/>
                </a:cubicBezTo>
                <a:cubicBezTo>
                  <a:pt x="126" y="906"/>
                  <a:pt x="129" y="872"/>
                  <a:pt x="126" y="865"/>
                </a:cubicBezTo>
                <a:cubicBezTo>
                  <a:pt x="123" y="857"/>
                  <a:pt x="122" y="847"/>
                  <a:pt x="122" y="847"/>
                </a:cubicBezTo>
                <a:cubicBezTo>
                  <a:pt x="122" y="847"/>
                  <a:pt x="127" y="853"/>
                  <a:pt x="134" y="855"/>
                </a:cubicBezTo>
                <a:cubicBezTo>
                  <a:pt x="140" y="857"/>
                  <a:pt x="150" y="857"/>
                  <a:pt x="157" y="853"/>
                </a:cubicBezTo>
                <a:cubicBezTo>
                  <a:pt x="164" y="848"/>
                  <a:pt x="151" y="828"/>
                  <a:pt x="141" y="818"/>
                </a:cubicBezTo>
                <a:cubicBezTo>
                  <a:pt x="132" y="808"/>
                  <a:pt x="124" y="784"/>
                  <a:pt x="124" y="764"/>
                </a:cubicBezTo>
                <a:cubicBezTo>
                  <a:pt x="124" y="745"/>
                  <a:pt x="141" y="698"/>
                  <a:pt x="149" y="670"/>
                </a:cubicBezTo>
                <a:cubicBezTo>
                  <a:pt x="158" y="643"/>
                  <a:pt x="153" y="617"/>
                  <a:pt x="156" y="611"/>
                </a:cubicBezTo>
                <a:cubicBezTo>
                  <a:pt x="158" y="605"/>
                  <a:pt x="158" y="582"/>
                  <a:pt x="158" y="582"/>
                </a:cubicBezTo>
                <a:cubicBezTo>
                  <a:pt x="158" y="582"/>
                  <a:pt x="160" y="582"/>
                  <a:pt x="166" y="582"/>
                </a:cubicBezTo>
                <a:cubicBezTo>
                  <a:pt x="172" y="582"/>
                  <a:pt x="172" y="585"/>
                  <a:pt x="172" y="570"/>
                </a:cubicBezTo>
                <a:cubicBezTo>
                  <a:pt x="172" y="555"/>
                  <a:pt x="184" y="497"/>
                  <a:pt x="190" y="474"/>
                </a:cubicBezTo>
                <a:cubicBezTo>
                  <a:pt x="195" y="452"/>
                  <a:pt x="195" y="416"/>
                  <a:pt x="195" y="416"/>
                </a:cubicBezTo>
                <a:cubicBezTo>
                  <a:pt x="195" y="416"/>
                  <a:pt x="199" y="416"/>
                  <a:pt x="206" y="414"/>
                </a:cubicBezTo>
                <a:cubicBezTo>
                  <a:pt x="214" y="413"/>
                  <a:pt x="208" y="399"/>
                  <a:pt x="199" y="371"/>
                </a:cubicBezTo>
                <a:cubicBezTo>
                  <a:pt x="189" y="344"/>
                  <a:pt x="192" y="313"/>
                  <a:pt x="192" y="313"/>
                </a:cubicBezTo>
                <a:cubicBezTo>
                  <a:pt x="192" y="313"/>
                  <a:pt x="208" y="311"/>
                  <a:pt x="215" y="296"/>
                </a:cubicBezTo>
                <a:close/>
                <a:moveTo>
                  <a:pt x="73" y="279"/>
                </a:moveTo>
                <a:cubicBezTo>
                  <a:pt x="73" y="286"/>
                  <a:pt x="71" y="292"/>
                  <a:pt x="71" y="292"/>
                </a:cubicBezTo>
                <a:cubicBezTo>
                  <a:pt x="71" y="292"/>
                  <a:pt x="67" y="292"/>
                  <a:pt x="63" y="289"/>
                </a:cubicBezTo>
                <a:cubicBezTo>
                  <a:pt x="65" y="285"/>
                  <a:pt x="65" y="271"/>
                  <a:pt x="65" y="271"/>
                </a:cubicBezTo>
                <a:cubicBezTo>
                  <a:pt x="73" y="269"/>
                  <a:pt x="73" y="269"/>
                  <a:pt x="73" y="269"/>
                </a:cubicBezTo>
                <a:cubicBezTo>
                  <a:pt x="73" y="269"/>
                  <a:pt x="73" y="272"/>
                  <a:pt x="73" y="279"/>
                </a:cubicBezTo>
                <a:close/>
                <a:moveTo>
                  <a:pt x="110" y="621"/>
                </a:moveTo>
                <a:cubicBezTo>
                  <a:pt x="109" y="625"/>
                  <a:pt x="108" y="631"/>
                  <a:pt x="107" y="637"/>
                </a:cubicBezTo>
                <a:cubicBezTo>
                  <a:pt x="107" y="642"/>
                  <a:pt x="107" y="646"/>
                  <a:pt x="107" y="646"/>
                </a:cubicBezTo>
                <a:cubicBezTo>
                  <a:pt x="107" y="646"/>
                  <a:pt x="106" y="638"/>
                  <a:pt x="106" y="632"/>
                </a:cubicBezTo>
                <a:cubicBezTo>
                  <a:pt x="106" y="626"/>
                  <a:pt x="102" y="620"/>
                  <a:pt x="104" y="612"/>
                </a:cubicBezTo>
                <a:cubicBezTo>
                  <a:pt x="105" y="608"/>
                  <a:pt x="106" y="602"/>
                  <a:pt x="107" y="596"/>
                </a:cubicBezTo>
                <a:cubicBezTo>
                  <a:pt x="109" y="588"/>
                  <a:pt x="110" y="580"/>
                  <a:pt x="110" y="580"/>
                </a:cubicBezTo>
                <a:cubicBezTo>
                  <a:pt x="110" y="601"/>
                  <a:pt x="112" y="615"/>
                  <a:pt x="110" y="621"/>
                </a:cubicBezTo>
                <a:close/>
                <a:moveTo>
                  <a:pt x="116" y="225"/>
                </a:moveTo>
                <a:cubicBezTo>
                  <a:pt x="115" y="231"/>
                  <a:pt x="108" y="214"/>
                  <a:pt x="103" y="195"/>
                </a:cubicBezTo>
                <a:cubicBezTo>
                  <a:pt x="99" y="176"/>
                  <a:pt x="91" y="148"/>
                  <a:pt x="91" y="130"/>
                </a:cubicBezTo>
                <a:cubicBezTo>
                  <a:pt x="91" y="130"/>
                  <a:pt x="105" y="142"/>
                  <a:pt x="105" y="151"/>
                </a:cubicBezTo>
                <a:cubicBezTo>
                  <a:pt x="105" y="161"/>
                  <a:pt x="112" y="191"/>
                  <a:pt x="115" y="200"/>
                </a:cubicBezTo>
                <a:cubicBezTo>
                  <a:pt x="117" y="209"/>
                  <a:pt x="119" y="189"/>
                  <a:pt x="124" y="180"/>
                </a:cubicBezTo>
                <a:cubicBezTo>
                  <a:pt x="129" y="171"/>
                  <a:pt x="131" y="163"/>
                  <a:pt x="128" y="156"/>
                </a:cubicBezTo>
                <a:cubicBezTo>
                  <a:pt x="125" y="149"/>
                  <a:pt x="136" y="146"/>
                  <a:pt x="143" y="128"/>
                </a:cubicBezTo>
                <a:cubicBezTo>
                  <a:pt x="144" y="135"/>
                  <a:pt x="144" y="140"/>
                  <a:pt x="143" y="147"/>
                </a:cubicBezTo>
                <a:cubicBezTo>
                  <a:pt x="143" y="153"/>
                  <a:pt x="132" y="186"/>
                  <a:pt x="129" y="192"/>
                </a:cubicBezTo>
                <a:cubicBezTo>
                  <a:pt x="125" y="199"/>
                  <a:pt x="117" y="219"/>
                  <a:pt x="116" y="225"/>
                </a:cubicBezTo>
                <a:close/>
                <a:moveTo>
                  <a:pt x="149" y="333"/>
                </a:moveTo>
                <a:cubicBezTo>
                  <a:pt x="149" y="333"/>
                  <a:pt x="138" y="338"/>
                  <a:pt x="138" y="333"/>
                </a:cubicBezTo>
                <a:cubicBezTo>
                  <a:pt x="139" y="329"/>
                  <a:pt x="141" y="315"/>
                  <a:pt x="141" y="315"/>
                </a:cubicBezTo>
                <a:cubicBezTo>
                  <a:pt x="149" y="315"/>
                  <a:pt x="149" y="315"/>
                  <a:pt x="149" y="315"/>
                </a:cubicBezTo>
                <a:lnTo>
                  <a:pt x="149" y="333"/>
                </a:lnTo>
                <a:close/>
              </a:path>
            </a:pathLst>
          </a:custGeom>
          <a:solidFill>
            <a:srgbClr val="BA764F"/>
          </a:solidFill>
          <a:ln>
            <a:noFill/>
          </a:ln>
          <a:effectLst/>
        </p:spPr>
        <p:txBody>
          <a:bodyPr anchor="ctr"/>
          <a:lstStyle/>
          <a:p>
            <a:pPr algn="ctr"/>
            <a:endParaRPr>
              <a:latin typeface="思源黑体 CN Medium" panose="020B0600000000000000" charset="-122"/>
              <a:ea typeface="思源黑体 CN Medium" panose="020B0600000000000000" charset="-122"/>
            </a:endParaRPr>
          </a:p>
        </p:txBody>
      </p:sp>
      <p:sp>
        <p:nvSpPr>
          <p:cNvPr id="14" name="Freeform: Shape 5"/>
          <p:cNvSpPr/>
          <p:nvPr/>
        </p:nvSpPr>
        <p:spPr bwMode="auto">
          <a:xfrm>
            <a:off x="5753100" y="4114165"/>
            <a:ext cx="770255" cy="1819275"/>
          </a:xfrm>
          <a:custGeom>
            <a:avLst/>
            <a:gdLst>
              <a:gd name="T0" fmla="*/ 625 w 693"/>
              <a:gd name="T1" fmla="*/ 1522 h 1641"/>
              <a:gd name="T2" fmla="*/ 520 w 693"/>
              <a:gd name="T3" fmla="*/ 985 h 1641"/>
              <a:gd name="T4" fmla="*/ 498 w 693"/>
              <a:gd name="T5" fmla="*/ 789 h 1641"/>
              <a:gd name="T6" fmla="*/ 532 w 693"/>
              <a:gd name="T7" fmla="*/ 760 h 1641"/>
              <a:gd name="T8" fmla="*/ 571 w 693"/>
              <a:gd name="T9" fmla="*/ 506 h 1641"/>
              <a:gd name="T10" fmla="*/ 505 w 693"/>
              <a:gd name="T11" fmla="*/ 282 h 1641"/>
              <a:gd name="T12" fmla="*/ 394 w 693"/>
              <a:gd name="T13" fmla="*/ 243 h 1641"/>
              <a:gd name="T14" fmla="*/ 344 w 693"/>
              <a:gd name="T15" fmla="*/ 214 h 1641"/>
              <a:gd name="T16" fmla="*/ 341 w 693"/>
              <a:gd name="T17" fmla="*/ 204 h 1641"/>
              <a:gd name="T18" fmla="*/ 354 w 693"/>
              <a:gd name="T19" fmla="*/ 65 h 1641"/>
              <a:gd name="T20" fmla="*/ 313 w 693"/>
              <a:gd name="T21" fmla="*/ 0 h 1641"/>
              <a:gd name="T22" fmla="*/ 228 w 693"/>
              <a:gd name="T23" fmla="*/ 24 h 1641"/>
              <a:gd name="T24" fmla="*/ 214 w 693"/>
              <a:gd name="T25" fmla="*/ 121 h 1641"/>
              <a:gd name="T26" fmla="*/ 240 w 693"/>
              <a:gd name="T27" fmla="*/ 200 h 1641"/>
              <a:gd name="T28" fmla="*/ 240 w 693"/>
              <a:gd name="T29" fmla="*/ 215 h 1641"/>
              <a:gd name="T30" fmla="*/ 147 w 693"/>
              <a:gd name="T31" fmla="*/ 272 h 1641"/>
              <a:gd name="T32" fmla="*/ 22 w 693"/>
              <a:gd name="T33" fmla="*/ 531 h 1641"/>
              <a:gd name="T34" fmla="*/ 113 w 693"/>
              <a:gd name="T35" fmla="*/ 777 h 1641"/>
              <a:gd name="T36" fmla="*/ 143 w 693"/>
              <a:gd name="T37" fmla="*/ 802 h 1641"/>
              <a:gd name="T38" fmla="*/ 220 w 693"/>
              <a:gd name="T39" fmla="*/ 1183 h 1641"/>
              <a:gd name="T40" fmla="*/ 267 w 693"/>
              <a:gd name="T41" fmla="*/ 1470 h 1641"/>
              <a:gd name="T42" fmla="*/ 231 w 693"/>
              <a:gd name="T43" fmla="*/ 1602 h 1641"/>
              <a:gd name="T44" fmla="*/ 343 w 693"/>
              <a:gd name="T45" fmla="*/ 1595 h 1641"/>
              <a:gd name="T46" fmla="*/ 351 w 693"/>
              <a:gd name="T47" fmla="*/ 1504 h 1641"/>
              <a:gd name="T48" fmla="*/ 342 w 693"/>
              <a:gd name="T49" fmla="*/ 1327 h 1641"/>
              <a:gd name="T50" fmla="*/ 334 w 693"/>
              <a:gd name="T51" fmla="*/ 1168 h 1641"/>
              <a:gd name="T52" fmla="*/ 372 w 693"/>
              <a:gd name="T53" fmla="*/ 991 h 1641"/>
              <a:gd name="T54" fmla="*/ 495 w 693"/>
              <a:gd name="T55" fmla="*/ 1455 h 1641"/>
              <a:gd name="T56" fmla="*/ 553 w 693"/>
              <a:gd name="T57" fmla="*/ 1595 h 1641"/>
              <a:gd name="T58" fmla="*/ 693 w 693"/>
              <a:gd name="T59" fmla="*/ 1628 h 1641"/>
              <a:gd name="T60" fmla="*/ 115 w 693"/>
              <a:gd name="T61" fmla="*/ 608 h 1641"/>
              <a:gd name="T62" fmla="*/ 125 w 693"/>
              <a:gd name="T63" fmla="*/ 524 h 1641"/>
              <a:gd name="T64" fmla="*/ 395 w 693"/>
              <a:gd name="T65" fmla="*/ 690 h 1641"/>
              <a:gd name="T66" fmla="*/ 314 w 693"/>
              <a:gd name="T67" fmla="*/ 307 h 1641"/>
              <a:gd name="T68" fmla="*/ 280 w 693"/>
              <a:gd name="T69" fmla="*/ 291 h 1641"/>
              <a:gd name="T70" fmla="*/ 295 w 693"/>
              <a:gd name="T71" fmla="*/ 485 h 1641"/>
              <a:gd name="T72" fmla="*/ 274 w 693"/>
              <a:gd name="T73" fmla="*/ 687 h 1641"/>
              <a:gd name="T74" fmla="*/ 235 w 693"/>
              <a:gd name="T75" fmla="*/ 542 h 1641"/>
              <a:gd name="T76" fmla="*/ 248 w 693"/>
              <a:gd name="T77" fmla="*/ 225 h 1641"/>
              <a:gd name="T78" fmla="*/ 334 w 693"/>
              <a:gd name="T79" fmla="*/ 227 h 1641"/>
              <a:gd name="T80" fmla="*/ 381 w 693"/>
              <a:gd name="T81" fmla="*/ 413 h 1641"/>
              <a:gd name="T82" fmla="*/ 411 w 693"/>
              <a:gd name="T83" fmla="*/ 689 h 1641"/>
              <a:gd name="T84" fmla="*/ 473 w 693"/>
              <a:gd name="T85" fmla="*/ 485 h 1641"/>
              <a:gd name="T86" fmla="*/ 501 w 693"/>
              <a:gd name="T87" fmla="*/ 576 h 16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693" h="1641">
                <a:moveTo>
                  <a:pt x="669" y="1590"/>
                </a:moveTo>
                <a:cubicBezTo>
                  <a:pt x="650" y="1579"/>
                  <a:pt x="636" y="1550"/>
                  <a:pt x="629" y="1542"/>
                </a:cubicBezTo>
                <a:cubicBezTo>
                  <a:pt x="622" y="1535"/>
                  <a:pt x="631" y="1537"/>
                  <a:pt x="625" y="1522"/>
                </a:cubicBezTo>
                <a:cubicBezTo>
                  <a:pt x="619" y="1507"/>
                  <a:pt x="600" y="1419"/>
                  <a:pt x="597" y="1391"/>
                </a:cubicBezTo>
                <a:cubicBezTo>
                  <a:pt x="593" y="1362"/>
                  <a:pt x="595" y="1265"/>
                  <a:pt x="582" y="1219"/>
                </a:cubicBezTo>
                <a:cubicBezTo>
                  <a:pt x="568" y="1173"/>
                  <a:pt x="526" y="1025"/>
                  <a:pt x="520" y="985"/>
                </a:cubicBezTo>
                <a:cubicBezTo>
                  <a:pt x="514" y="944"/>
                  <a:pt x="505" y="903"/>
                  <a:pt x="505" y="881"/>
                </a:cubicBezTo>
                <a:cubicBezTo>
                  <a:pt x="505" y="858"/>
                  <a:pt x="503" y="843"/>
                  <a:pt x="496" y="827"/>
                </a:cubicBezTo>
                <a:cubicBezTo>
                  <a:pt x="490" y="811"/>
                  <a:pt x="498" y="789"/>
                  <a:pt x="498" y="789"/>
                </a:cubicBezTo>
                <a:cubicBezTo>
                  <a:pt x="498" y="789"/>
                  <a:pt x="514" y="801"/>
                  <a:pt x="524" y="810"/>
                </a:cubicBezTo>
                <a:cubicBezTo>
                  <a:pt x="534" y="819"/>
                  <a:pt x="534" y="805"/>
                  <a:pt x="529" y="785"/>
                </a:cubicBezTo>
                <a:cubicBezTo>
                  <a:pt x="524" y="765"/>
                  <a:pt x="527" y="754"/>
                  <a:pt x="532" y="760"/>
                </a:cubicBezTo>
                <a:cubicBezTo>
                  <a:pt x="537" y="767"/>
                  <a:pt x="541" y="728"/>
                  <a:pt x="553" y="705"/>
                </a:cubicBezTo>
                <a:cubicBezTo>
                  <a:pt x="566" y="681"/>
                  <a:pt x="593" y="633"/>
                  <a:pt x="587" y="606"/>
                </a:cubicBezTo>
                <a:cubicBezTo>
                  <a:pt x="581" y="578"/>
                  <a:pt x="578" y="530"/>
                  <a:pt x="571" y="506"/>
                </a:cubicBezTo>
                <a:cubicBezTo>
                  <a:pt x="563" y="483"/>
                  <a:pt x="556" y="441"/>
                  <a:pt x="547" y="415"/>
                </a:cubicBezTo>
                <a:cubicBezTo>
                  <a:pt x="538" y="389"/>
                  <a:pt x="540" y="376"/>
                  <a:pt x="529" y="350"/>
                </a:cubicBezTo>
                <a:cubicBezTo>
                  <a:pt x="517" y="324"/>
                  <a:pt x="505" y="295"/>
                  <a:pt x="505" y="282"/>
                </a:cubicBezTo>
                <a:cubicBezTo>
                  <a:pt x="505" y="275"/>
                  <a:pt x="502" y="269"/>
                  <a:pt x="491" y="265"/>
                </a:cubicBezTo>
                <a:cubicBezTo>
                  <a:pt x="483" y="261"/>
                  <a:pt x="469" y="258"/>
                  <a:pt x="449" y="255"/>
                </a:cubicBezTo>
                <a:cubicBezTo>
                  <a:pt x="428" y="252"/>
                  <a:pt x="409" y="248"/>
                  <a:pt x="394" y="243"/>
                </a:cubicBezTo>
                <a:cubicBezTo>
                  <a:pt x="393" y="243"/>
                  <a:pt x="392" y="242"/>
                  <a:pt x="391" y="242"/>
                </a:cubicBezTo>
                <a:cubicBezTo>
                  <a:pt x="391" y="242"/>
                  <a:pt x="390" y="242"/>
                  <a:pt x="390" y="242"/>
                </a:cubicBezTo>
                <a:cubicBezTo>
                  <a:pt x="370" y="235"/>
                  <a:pt x="344" y="214"/>
                  <a:pt x="344" y="214"/>
                </a:cubicBezTo>
                <a:cubicBezTo>
                  <a:pt x="336" y="225"/>
                  <a:pt x="336" y="225"/>
                  <a:pt x="336" y="225"/>
                </a:cubicBezTo>
                <a:cubicBezTo>
                  <a:pt x="339" y="221"/>
                  <a:pt x="341" y="218"/>
                  <a:pt x="344" y="214"/>
                </a:cubicBezTo>
                <a:cubicBezTo>
                  <a:pt x="341" y="211"/>
                  <a:pt x="336" y="204"/>
                  <a:pt x="341" y="204"/>
                </a:cubicBezTo>
                <a:cubicBezTo>
                  <a:pt x="352" y="203"/>
                  <a:pt x="354" y="159"/>
                  <a:pt x="360" y="146"/>
                </a:cubicBezTo>
                <a:cubicBezTo>
                  <a:pt x="366" y="133"/>
                  <a:pt x="364" y="124"/>
                  <a:pt x="360" y="112"/>
                </a:cubicBezTo>
                <a:cubicBezTo>
                  <a:pt x="356" y="101"/>
                  <a:pt x="364" y="84"/>
                  <a:pt x="354" y="65"/>
                </a:cubicBezTo>
                <a:cubicBezTo>
                  <a:pt x="344" y="47"/>
                  <a:pt x="358" y="24"/>
                  <a:pt x="344" y="22"/>
                </a:cubicBezTo>
                <a:cubicBezTo>
                  <a:pt x="330" y="20"/>
                  <a:pt x="335" y="3"/>
                  <a:pt x="322" y="3"/>
                </a:cubicBezTo>
                <a:cubicBezTo>
                  <a:pt x="318" y="3"/>
                  <a:pt x="315" y="2"/>
                  <a:pt x="313" y="0"/>
                </a:cubicBezTo>
                <a:cubicBezTo>
                  <a:pt x="302" y="21"/>
                  <a:pt x="285" y="14"/>
                  <a:pt x="285" y="14"/>
                </a:cubicBezTo>
                <a:cubicBezTo>
                  <a:pt x="259" y="8"/>
                  <a:pt x="242" y="14"/>
                  <a:pt x="230" y="23"/>
                </a:cubicBezTo>
                <a:cubicBezTo>
                  <a:pt x="230" y="23"/>
                  <a:pt x="229" y="24"/>
                  <a:pt x="228" y="24"/>
                </a:cubicBezTo>
                <a:cubicBezTo>
                  <a:pt x="213" y="38"/>
                  <a:pt x="208" y="57"/>
                  <a:pt x="208" y="58"/>
                </a:cubicBezTo>
                <a:cubicBezTo>
                  <a:pt x="207" y="65"/>
                  <a:pt x="206" y="72"/>
                  <a:pt x="206" y="77"/>
                </a:cubicBezTo>
                <a:cubicBezTo>
                  <a:pt x="208" y="95"/>
                  <a:pt x="213" y="113"/>
                  <a:pt x="214" y="121"/>
                </a:cubicBezTo>
                <a:cubicBezTo>
                  <a:pt x="215" y="128"/>
                  <a:pt x="219" y="158"/>
                  <a:pt x="225" y="158"/>
                </a:cubicBezTo>
                <a:cubicBezTo>
                  <a:pt x="231" y="158"/>
                  <a:pt x="233" y="159"/>
                  <a:pt x="233" y="159"/>
                </a:cubicBezTo>
                <a:cubicBezTo>
                  <a:pt x="233" y="159"/>
                  <a:pt x="240" y="182"/>
                  <a:pt x="240" y="200"/>
                </a:cubicBezTo>
                <a:cubicBezTo>
                  <a:pt x="240" y="208"/>
                  <a:pt x="240" y="212"/>
                  <a:pt x="240" y="215"/>
                </a:cubicBezTo>
                <a:cubicBezTo>
                  <a:pt x="240" y="215"/>
                  <a:pt x="240" y="215"/>
                  <a:pt x="240" y="215"/>
                </a:cubicBezTo>
                <a:cubicBezTo>
                  <a:pt x="240" y="215"/>
                  <a:pt x="240" y="215"/>
                  <a:pt x="240" y="215"/>
                </a:cubicBezTo>
                <a:cubicBezTo>
                  <a:pt x="240" y="215"/>
                  <a:pt x="240" y="215"/>
                  <a:pt x="240" y="215"/>
                </a:cubicBezTo>
                <a:cubicBezTo>
                  <a:pt x="240" y="215"/>
                  <a:pt x="224" y="238"/>
                  <a:pt x="206" y="246"/>
                </a:cubicBezTo>
                <a:cubicBezTo>
                  <a:pt x="188" y="255"/>
                  <a:pt x="162" y="268"/>
                  <a:pt x="147" y="272"/>
                </a:cubicBezTo>
                <a:cubicBezTo>
                  <a:pt x="136" y="275"/>
                  <a:pt x="124" y="279"/>
                  <a:pt x="115" y="285"/>
                </a:cubicBezTo>
                <a:cubicBezTo>
                  <a:pt x="103" y="293"/>
                  <a:pt x="93" y="305"/>
                  <a:pt x="89" y="326"/>
                </a:cubicBezTo>
                <a:cubicBezTo>
                  <a:pt x="82" y="365"/>
                  <a:pt x="42" y="495"/>
                  <a:pt x="22" y="531"/>
                </a:cubicBezTo>
                <a:cubicBezTo>
                  <a:pt x="3" y="567"/>
                  <a:pt x="0" y="616"/>
                  <a:pt x="20" y="646"/>
                </a:cubicBezTo>
                <a:cubicBezTo>
                  <a:pt x="39" y="676"/>
                  <a:pt x="86" y="750"/>
                  <a:pt x="93" y="760"/>
                </a:cubicBezTo>
                <a:cubicBezTo>
                  <a:pt x="100" y="770"/>
                  <a:pt x="102" y="778"/>
                  <a:pt x="113" y="777"/>
                </a:cubicBezTo>
                <a:cubicBezTo>
                  <a:pt x="113" y="777"/>
                  <a:pt x="114" y="776"/>
                  <a:pt x="115" y="776"/>
                </a:cubicBezTo>
                <a:cubicBezTo>
                  <a:pt x="124" y="776"/>
                  <a:pt x="130" y="777"/>
                  <a:pt x="130" y="777"/>
                </a:cubicBezTo>
                <a:cubicBezTo>
                  <a:pt x="130" y="777"/>
                  <a:pt x="135" y="796"/>
                  <a:pt x="143" y="802"/>
                </a:cubicBezTo>
                <a:cubicBezTo>
                  <a:pt x="151" y="808"/>
                  <a:pt x="161" y="828"/>
                  <a:pt x="163" y="821"/>
                </a:cubicBezTo>
                <a:cubicBezTo>
                  <a:pt x="166" y="814"/>
                  <a:pt x="173" y="872"/>
                  <a:pt x="180" y="903"/>
                </a:cubicBezTo>
                <a:cubicBezTo>
                  <a:pt x="187" y="934"/>
                  <a:pt x="220" y="1152"/>
                  <a:pt x="220" y="1183"/>
                </a:cubicBezTo>
                <a:cubicBezTo>
                  <a:pt x="220" y="1214"/>
                  <a:pt x="232" y="1246"/>
                  <a:pt x="231" y="1268"/>
                </a:cubicBezTo>
                <a:cubicBezTo>
                  <a:pt x="230" y="1291"/>
                  <a:pt x="235" y="1349"/>
                  <a:pt x="236" y="1381"/>
                </a:cubicBezTo>
                <a:cubicBezTo>
                  <a:pt x="237" y="1413"/>
                  <a:pt x="267" y="1447"/>
                  <a:pt x="267" y="1470"/>
                </a:cubicBezTo>
                <a:cubicBezTo>
                  <a:pt x="267" y="1494"/>
                  <a:pt x="260" y="1505"/>
                  <a:pt x="263" y="1519"/>
                </a:cubicBezTo>
                <a:cubicBezTo>
                  <a:pt x="267" y="1532"/>
                  <a:pt x="266" y="1542"/>
                  <a:pt x="251" y="1558"/>
                </a:cubicBezTo>
                <a:cubicBezTo>
                  <a:pt x="236" y="1574"/>
                  <a:pt x="230" y="1589"/>
                  <a:pt x="231" y="1602"/>
                </a:cubicBezTo>
                <a:cubicBezTo>
                  <a:pt x="232" y="1614"/>
                  <a:pt x="236" y="1619"/>
                  <a:pt x="266" y="1620"/>
                </a:cubicBezTo>
                <a:cubicBezTo>
                  <a:pt x="296" y="1621"/>
                  <a:pt x="324" y="1613"/>
                  <a:pt x="324" y="1605"/>
                </a:cubicBezTo>
                <a:cubicBezTo>
                  <a:pt x="324" y="1598"/>
                  <a:pt x="334" y="1595"/>
                  <a:pt x="343" y="1595"/>
                </a:cubicBezTo>
                <a:cubicBezTo>
                  <a:pt x="351" y="1595"/>
                  <a:pt x="350" y="1587"/>
                  <a:pt x="346" y="1569"/>
                </a:cubicBezTo>
                <a:cubicBezTo>
                  <a:pt x="343" y="1552"/>
                  <a:pt x="330" y="1528"/>
                  <a:pt x="338" y="1531"/>
                </a:cubicBezTo>
                <a:cubicBezTo>
                  <a:pt x="345" y="1533"/>
                  <a:pt x="351" y="1528"/>
                  <a:pt x="351" y="1504"/>
                </a:cubicBezTo>
                <a:cubicBezTo>
                  <a:pt x="351" y="1479"/>
                  <a:pt x="355" y="1471"/>
                  <a:pt x="344" y="1457"/>
                </a:cubicBezTo>
                <a:cubicBezTo>
                  <a:pt x="333" y="1442"/>
                  <a:pt x="335" y="1415"/>
                  <a:pt x="338" y="1392"/>
                </a:cubicBezTo>
                <a:cubicBezTo>
                  <a:pt x="340" y="1370"/>
                  <a:pt x="348" y="1354"/>
                  <a:pt x="342" y="1327"/>
                </a:cubicBezTo>
                <a:cubicBezTo>
                  <a:pt x="335" y="1299"/>
                  <a:pt x="334" y="1266"/>
                  <a:pt x="338" y="1252"/>
                </a:cubicBezTo>
                <a:cubicBezTo>
                  <a:pt x="342" y="1239"/>
                  <a:pt x="339" y="1222"/>
                  <a:pt x="329" y="1211"/>
                </a:cubicBezTo>
                <a:cubicBezTo>
                  <a:pt x="319" y="1200"/>
                  <a:pt x="334" y="1180"/>
                  <a:pt x="334" y="1168"/>
                </a:cubicBezTo>
                <a:cubicBezTo>
                  <a:pt x="334" y="1156"/>
                  <a:pt x="330" y="1104"/>
                  <a:pt x="337" y="1052"/>
                </a:cubicBezTo>
                <a:cubicBezTo>
                  <a:pt x="343" y="999"/>
                  <a:pt x="344" y="960"/>
                  <a:pt x="345" y="946"/>
                </a:cubicBezTo>
                <a:cubicBezTo>
                  <a:pt x="346" y="933"/>
                  <a:pt x="354" y="939"/>
                  <a:pt x="372" y="991"/>
                </a:cubicBezTo>
                <a:cubicBezTo>
                  <a:pt x="391" y="1043"/>
                  <a:pt x="438" y="1205"/>
                  <a:pt x="447" y="1241"/>
                </a:cubicBezTo>
                <a:cubicBezTo>
                  <a:pt x="454" y="1272"/>
                  <a:pt x="480" y="1385"/>
                  <a:pt x="491" y="1436"/>
                </a:cubicBezTo>
                <a:cubicBezTo>
                  <a:pt x="493" y="1444"/>
                  <a:pt x="494" y="1451"/>
                  <a:pt x="495" y="1455"/>
                </a:cubicBezTo>
                <a:cubicBezTo>
                  <a:pt x="501" y="1486"/>
                  <a:pt x="509" y="1548"/>
                  <a:pt x="517" y="1548"/>
                </a:cubicBezTo>
                <a:cubicBezTo>
                  <a:pt x="526" y="1548"/>
                  <a:pt x="524" y="1554"/>
                  <a:pt x="525" y="1572"/>
                </a:cubicBezTo>
                <a:cubicBezTo>
                  <a:pt x="526" y="1589"/>
                  <a:pt x="543" y="1592"/>
                  <a:pt x="553" y="1595"/>
                </a:cubicBezTo>
                <a:cubicBezTo>
                  <a:pt x="563" y="1599"/>
                  <a:pt x="566" y="1589"/>
                  <a:pt x="566" y="1589"/>
                </a:cubicBezTo>
                <a:cubicBezTo>
                  <a:pt x="566" y="1589"/>
                  <a:pt x="582" y="1623"/>
                  <a:pt x="610" y="1626"/>
                </a:cubicBezTo>
                <a:cubicBezTo>
                  <a:pt x="639" y="1630"/>
                  <a:pt x="693" y="1641"/>
                  <a:pt x="693" y="1628"/>
                </a:cubicBezTo>
                <a:cubicBezTo>
                  <a:pt x="693" y="1614"/>
                  <a:pt x="687" y="1602"/>
                  <a:pt x="669" y="1590"/>
                </a:cubicBezTo>
                <a:close/>
                <a:moveTo>
                  <a:pt x="128" y="644"/>
                </a:moveTo>
                <a:cubicBezTo>
                  <a:pt x="128" y="632"/>
                  <a:pt x="122" y="619"/>
                  <a:pt x="115" y="608"/>
                </a:cubicBezTo>
                <a:cubicBezTo>
                  <a:pt x="105" y="594"/>
                  <a:pt x="95" y="582"/>
                  <a:pt x="99" y="575"/>
                </a:cubicBezTo>
                <a:cubicBezTo>
                  <a:pt x="105" y="563"/>
                  <a:pt x="110" y="563"/>
                  <a:pt x="115" y="554"/>
                </a:cubicBezTo>
                <a:cubicBezTo>
                  <a:pt x="118" y="549"/>
                  <a:pt x="121" y="541"/>
                  <a:pt x="125" y="524"/>
                </a:cubicBezTo>
                <a:cubicBezTo>
                  <a:pt x="124" y="559"/>
                  <a:pt x="136" y="611"/>
                  <a:pt x="128" y="644"/>
                </a:cubicBezTo>
                <a:close/>
                <a:moveTo>
                  <a:pt x="411" y="689"/>
                </a:moveTo>
                <a:cubicBezTo>
                  <a:pt x="407" y="690"/>
                  <a:pt x="402" y="690"/>
                  <a:pt x="395" y="690"/>
                </a:cubicBezTo>
                <a:cubicBezTo>
                  <a:pt x="395" y="685"/>
                  <a:pt x="395" y="680"/>
                  <a:pt x="393" y="674"/>
                </a:cubicBezTo>
                <a:cubicBezTo>
                  <a:pt x="389" y="655"/>
                  <a:pt x="367" y="523"/>
                  <a:pt x="351" y="448"/>
                </a:cubicBezTo>
                <a:cubicBezTo>
                  <a:pt x="335" y="373"/>
                  <a:pt x="318" y="317"/>
                  <a:pt x="314" y="307"/>
                </a:cubicBezTo>
                <a:cubicBezTo>
                  <a:pt x="310" y="297"/>
                  <a:pt x="323" y="293"/>
                  <a:pt x="323" y="293"/>
                </a:cubicBezTo>
                <a:cubicBezTo>
                  <a:pt x="299" y="269"/>
                  <a:pt x="299" y="269"/>
                  <a:pt x="299" y="269"/>
                </a:cubicBezTo>
                <a:cubicBezTo>
                  <a:pt x="288" y="274"/>
                  <a:pt x="280" y="291"/>
                  <a:pt x="280" y="291"/>
                </a:cubicBezTo>
                <a:cubicBezTo>
                  <a:pt x="280" y="291"/>
                  <a:pt x="292" y="299"/>
                  <a:pt x="294" y="307"/>
                </a:cubicBezTo>
                <a:cubicBezTo>
                  <a:pt x="296" y="315"/>
                  <a:pt x="292" y="325"/>
                  <a:pt x="286" y="343"/>
                </a:cubicBezTo>
                <a:cubicBezTo>
                  <a:pt x="281" y="362"/>
                  <a:pt x="288" y="443"/>
                  <a:pt x="295" y="485"/>
                </a:cubicBezTo>
                <a:cubicBezTo>
                  <a:pt x="302" y="527"/>
                  <a:pt x="315" y="621"/>
                  <a:pt x="323" y="669"/>
                </a:cubicBezTo>
                <a:cubicBezTo>
                  <a:pt x="324" y="677"/>
                  <a:pt x="326" y="683"/>
                  <a:pt x="327" y="689"/>
                </a:cubicBezTo>
                <a:cubicBezTo>
                  <a:pt x="308" y="688"/>
                  <a:pt x="289" y="687"/>
                  <a:pt x="274" y="687"/>
                </a:cubicBezTo>
                <a:cubicBezTo>
                  <a:pt x="232" y="687"/>
                  <a:pt x="191" y="692"/>
                  <a:pt x="191" y="692"/>
                </a:cubicBezTo>
                <a:cubicBezTo>
                  <a:pt x="191" y="692"/>
                  <a:pt x="199" y="672"/>
                  <a:pt x="212" y="643"/>
                </a:cubicBezTo>
                <a:cubicBezTo>
                  <a:pt x="224" y="615"/>
                  <a:pt x="226" y="589"/>
                  <a:pt x="235" y="542"/>
                </a:cubicBezTo>
                <a:cubicBezTo>
                  <a:pt x="245" y="495"/>
                  <a:pt x="237" y="463"/>
                  <a:pt x="237" y="406"/>
                </a:cubicBezTo>
                <a:cubicBezTo>
                  <a:pt x="237" y="361"/>
                  <a:pt x="234" y="300"/>
                  <a:pt x="231" y="263"/>
                </a:cubicBezTo>
                <a:cubicBezTo>
                  <a:pt x="231" y="257"/>
                  <a:pt x="231" y="235"/>
                  <a:pt x="248" y="225"/>
                </a:cubicBezTo>
                <a:cubicBezTo>
                  <a:pt x="257" y="236"/>
                  <a:pt x="268" y="248"/>
                  <a:pt x="281" y="257"/>
                </a:cubicBezTo>
                <a:cubicBezTo>
                  <a:pt x="304" y="273"/>
                  <a:pt x="306" y="261"/>
                  <a:pt x="320" y="244"/>
                </a:cubicBezTo>
                <a:cubicBezTo>
                  <a:pt x="326" y="237"/>
                  <a:pt x="330" y="232"/>
                  <a:pt x="334" y="227"/>
                </a:cubicBezTo>
                <a:cubicBezTo>
                  <a:pt x="334" y="227"/>
                  <a:pt x="334" y="227"/>
                  <a:pt x="334" y="227"/>
                </a:cubicBezTo>
                <a:cubicBezTo>
                  <a:pt x="353" y="218"/>
                  <a:pt x="370" y="255"/>
                  <a:pt x="370" y="255"/>
                </a:cubicBezTo>
                <a:cubicBezTo>
                  <a:pt x="382" y="288"/>
                  <a:pt x="381" y="349"/>
                  <a:pt x="381" y="413"/>
                </a:cubicBezTo>
                <a:cubicBezTo>
                  <a:pt x="381" y="478"/>
                  <a:pt x="393" y="542"/>
                  <a:pt x="406" y="589"/>
                </a:cubicBezTo>
                <a:cubicBezTo>
                  <a:pt x="418" y="636"/>
                  <a:pt x="437" y="678"/>
                  <a:pt x="437" y="678"/>
                </a:cubicBezTo>
                <a:cubicBezTo>
                  <a:pt x="437" y="678"/>
                  <a:pt x="426" y="684"/>
                  <a:pt x="411" y="689"/>
                </a:cubicBezTo>
                <a:close/>
                <a:moveTo>
                  <a:pt x="491" y="631"/>
                </a:moveTo>
                <a:cubicBezTo>
                  <a:pt x="489" y="627"/>
                  <a:pt x="490" y="600"/>
                  <a:pt x="484" y="579"/>
                </a:cubicBezTo>
                <a:cubicBezTo>
                  <a:pt x="477" y="556"/>
                  <a:pt x="474" y="524"/>
                  <a:pt x="473" y="485"/>
                </a:cubicBezTo>
                <a:cubicBezTo>
                  <a:pt x="473" y="485"/>
                  <a:pt x="482" y="518"/>
                  <a:pt x="491" y="538"/>
                </a:cubicBezTo>
                <a:cubicBezTo>
                  <a:pt x="495" y="547"/>
                  <a:pt x="498" y="553"/>
                  <a:pt x="501" y="553"/>
                </a:cubicBezTo>
                <a:cubicBezTo>
                  <a:pt x="511" y="556"/>
                  <a:pt x="512" y="570"/>
                  <a:pt x="501" y="576"/>
                </a:cubicBezTo>
                <a:cubicBezTo>
                  <a:pt x="490" y="582"/>
                  <a:pt x="498" y="624"/>
                  <a:pt x="493" y="630"/>
                </a:cubicBezTo>
                <a:cubicBezTo>
                  <a:pt x="492" y="631"/>
                  <a:pt x="491" y="631"/>
                  <a:pt x="491" y="631"/>
                </a:cubicBezTo>
                <a:close/>
              </a:path>
            </a:pathLst>
          </a:custGeom>
          <a:solidFill>
            <a:srgbClr val="2E4A4E"/>
          </a:solidFill>
          <a:ln>
            <a:noFill/>
          </a:ln>
          <a:effectLst/>
        </p:spPr>
        <p:txBody>
          <a:bodyPr anchor="ctr"/>
          <a:lstStyle/>
          <a:p>
            <a:pPr algn="ctr"/>
            <a:endParaRPr>
              <a:latin typeface="思源黑体 CN Medium" panose="020B0600000000000000" charset="-122"/>
              <a:ea typeface="思源黑体 CN Medium" panose="020B0600000000000000" charset="-122"/>
            </a:endParaRPr>
          </a:p>
        </p:txBody>
      </p:sp>
      <p:cxnSp>
        <p:nvCxnSpPr>
          <p:cNvPr id="15" name="Straight Connector 21"/>
          <p:cNvCxnSpPr/>
          <p:nvPr/>
        </p:nvCxnSpPr>
        <p:spPr>
          <a:xfrm flipV="1">
            <a:off x="6096000" y="3641725"/>
            <a:ext cx="0" cy="59182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ot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22"/>
          <p:cNvCxnSpPr/>
          <p:nvPr/>
        </p:nvCxnSpPr>
        <p:spPr>
          <a:xfrm flipV="1">
            <a:off x="6823075" y="3681095"/>
            <a:ext cx="0" cy="309245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ot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23"/>
          <p:cNvCxnSpPr/>
          <p:nvPr/>
        </p:nvCxnSpPr>
        <p:spPr>
          <a:xfrm>
            <a:off x="6823075" y="3669665"/>
            <a:ext cx="413385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ot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24"/>
          <p:cNvCxnSpPr/>
          <p:nvPr/>
        </p:nvCxnSpPr>
        <p:spPr>
          <a:xfrm flipH="1" flipV="1">
            <a:off x="5403215" y="3681095"/>
            <a:ext cx="0" cy="309245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ot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25"/>
          <p:cNvCxnSpPr/>
          <p:nvPr/>
        </p:nvCxnSpPr>
        <p:spPr>
          <a:xfrm flipH="1">
            <a:off x="4989830" y="3669665"/>
            <a:ext cx="413385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ot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26"/>
          <p:cNvCxnSpPr/>
          <p:nvPr/>
        </p:nvCxnSpPr>
        <p:spPr>
          <a:xfrm flipH="1">
            <a:off x="4088765" y="4798060"/>
            <a:ext cx="596265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ot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7"/>
          <p:cNvCxnSpPr/>
          <p:nvPr/>
        </p:nvCxnSpPr>
        <p:spPr>
          <a:xfrm flipH="1">
            <a:off x="7566025" y="4798060"/>
            <a:ext cx="596265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ot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31"/>
          <p:cNvSpPr/>
          <p:nvPr/>
        </p:nvSpPr>
        <p:spPr>
          <a:xfrm>
            <a:off x="3291840" y="2446655"/>
            <a:ext cx="1565275" cy="1565275"/>
          </a:xfrm>
          <a:prstGeom prst="ellipse">
            <a:avLst/>
          </a:prstGeom>
          <a:noFill/>
          <a:ln w="19050" cmpd="thickThin">
            <a:solidFill>
              <a:srgbClr val="2E4A4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>
              <a:latin typeface="思源黑体 CN Medium" panose="020B0600000000000000" charset="-122"/>
              <a:ea typeface="思源黑体 CN Medium" panose="020B0600000000000000" charset="-122"/>
            </a:endParaRPr>
          </a:p>
        </p:txBody>
      </p:sp>
      <p:sp>
        <p:nvSpPr>
          <p:cNvPr id="23" name="Oval 44"/>
          <p:cNvSpPr/>
          <p:nvPr/>
        </p:nvSpPr>
        <p:spPr>
          <a:xfrm>
            <a:off x="7334885" y="2446655"/>
            <a:ext cx="1565275" cy="1565275"/>
          </a:xfrm>
          <a:prstGeom prst="ellipse">
            <a:avLst/>
          </a:prstGeom>
          <a:noFill/>
          <a:ln w="19050" cmpd="thickThin">
            <a:solidFill>
              <a:srgbClr val="BA764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>
              <a:latin typeface="思源黑体 CN Medium" panose="020B0600000000000000" charset="-122"/>
              <a:ea typeface="思源黑体 CN Medium" panose="020B0600000000000000" charset="-122"/>
            </a:endParaRPr>
          </a:p>
        </p:txBody>
      </p:sp>
      <p:sp>
        <p:nvSpPr>
          <p:cNvPr id="24" name="Oval 36"/>
          <p:cNvSpPr/>
          <p:nvPr/>
        </p:nvSpPr>
        <p:spPr>
          <a:xfrm>
            <a:off x="2318385" y="4116070"/>
            <a:ext cx="1565275" cy="1565275"/>
          </a:xfrm>
          <a:prstGeom prst="ellipse">
            <a:avLst/>
          </a:prstGeom>
          <a:noFill/>
          <a:ln w="19050" cmpd="thickThin">
            <a:solidFill>
              <a:srgbClr val="BA764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>
              <a:latin typeface="思源黑体 CN Medium" panose="020B0600000000000000" charset="-122"/>
              <a:ea typeface="思源黑体 CN Medium" panose="020B0600000000000000" charset="-122"/>
            </a:endParaRPr>
          </a:p>
        </p:txBody>
      </p:sp>
      <p:sp>
        <p:nvSpPr>
          <p:cNvPr id="27" name="Oval 40"/>
          <p:cNvSpPr/>
          <p:nvPr/>
        </p:nvSpPr>
        <p:spPr>
          <a:xfrm>
            <a:off x="5313045" y="1645285"/>
            <a:ext cx="1565275" cy="1565275"/>
          </a:xfrm>
          <a:prstGeom prst="ellipse">
            <a:avLst/>
          </a:prstGeom>
          <a:noFill/>
          <a:ln w="19050" cmpd="thickThin">
            <a:solidFill>
              <a:srgbClr val="2E4A4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>
              <a:latin typeface="思源黑体 CN Medium" panose="020B0600000000000000" charset="-122"/>
              <a:ea typeface="思源黑体 CN Medium" panose="020B0600000000000000" charset="-122"/>
            </a:endParaRPr>
          </a:p>
        </p:txBody>
      </p:sp>
      <p:sp>
        <p:nvSpPr>
          <p:cNvPr id="30" name="Oval 48"/>
          <p:cNvSpPr/>
          <p:nvPr/>
        </p:nvSpPr>
        <p:spPr>
          <a:xfrm>
            <a:off x="8308340" y="4116070"/>
            <a:ext cx="1565275" cy="1565275"/>
          </a:xfrm>
          <a:prstGeom prst="ellipse">
            <a:avLst/>
          </a:prstGeom>
          <a:noFill/>
          <a:ln w="19050" cmpd="thickThin">
            <a:solidFill>
              <a:srgbClr val="2E4A4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>
              <a:latin typeface="思源黑体 CN Medium" panose="020B0600000000000000" charset="-122"/>
              <a:ea typeface="思源黑体 CN Medium" panose="020B0600000000000000" charset="-122"/>
            </a:endParaRPr>
          </a:p>
        </p:txBody>
      </p:sp>
      <p:pic>
        <p:nvPicPr>
          <p:cNvPr id="25" name="图片占位符 55"/>
          <p:cNvPicPr>
            <a:picLocks noGrp="1"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96" r="16896"/>
          <a:stretch>
            <a:fillRect/>
          </a:stretch>
        </p:blipFill>
        <p:spPr>
          <a:xfrm>
            <a:off x="2416803" y="4203141"/>
            <a:ext cx="1372916" cy="1383882"/>
          </a:xfrm>
          <a:custGeom>
            <a:avLst/>
            <a:gdLst>
              <a:gd name="connsiteX0" fmla="*/ 686458 w 1372916"/>
              <a:gd name="connsiteY0" fmla="*/ 0 h 1383882"/>
              <a:gd name="connsiteX1" fmla="*/ 1372916 w 1372916"/>
              <a:gd name="connsiteY1" fmla="*/ 691941 h 1383882"/>
              <a:gd name="connsiteX2" fmla="*/ 686458 w 1372916"/>
              <a:gd name="connsiteY2" fmla="*/ 1383882 h 1383882"/>
              <a:gd name="connsiteX3" fmla="*/ 0 w 1372916"/>
              <a:gd name="connsiteY3" fmla="*/ 691941 h 1383882"/>
              <a:gd name="connsiteX4" fmla="*/ 686458 w 1372916"/>
              <a:gd name="connsiteY4" fmla="*/ 0 h 1383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2916" h="1383882">
                <a:moveTo>
                  <a:pt x="686458" y="0"/>
                </a:moveTo>
                <a:cubicBezTo>
                  <a:pt x="1065578" y="0"/>
                  <a:pt x="1372916" y="309793"/>
                  <a:pt x="1372916" y="691941"/>
                </a:cubicBezTo>
                <a:cubicBezTo>
                  <a:pt x="1372916" y="1074089"/>
                  <a:pt x="1065578" y="1383882"/>
                  <a:pt x="686458" y="1383882"/>
                </a:cubicBezTo>
                <a:cubicBezTo>
                  <a:pt x="307338" y="1383882"/>
                  <a:pt x="0" y="1074089"/>
                  <a:pt x="0" y="691941"/>
                </a:cubicBezTo>
                <a:cubicBezTo>
                  <a:pt x="0" y="309793"/>
                  <a:pt x="307338" y="0"/>
                  <a:pt x="686458" y="0"/>
                </a:cubicBezTo>
                <a:close/>
              </a:path>
            </a:pathLst>
          </a:custGeom>
        </p:spPr>
      </p:pic>
      <p:pic>
        <p:nvPicPr>
          <p:cNvPr id="26" name="图片占位符 57"/>
          <p:cNvPicPr>
            <a:picLocks noGrp="1"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34" r="16934"/>
          <a:stretch>
            <a:fillRect/>
          </a:stretch>
        </p:blipFill>
        <p:spPr>
          <a:xfrm>
            <a:off x="3390084" y="2533899"/>
            <a:ext cx="1372916" cy="1383882"/>
          </a:xfrm>
          <a:custGeom>
            <a:avLst/>
            <a:gdLst>
              <a:gd name="connsiteX0" fmla="*/ 686458 w 1372916"/>
              <a:gd name="connsiteY0" fmla="*/ 0 h 1383882"/>
              <a:gd name="connsiteX1" fmla="*/ 1372916 w 1372916"/>
              <a:gd name="connsiteY1" fmla="*/ 691941 h 1383882"/>
              <a:gd name="connsiteX2" fmla="*/ 686458 w 1372916"/>
              <a:gd name="connsiteY2" fmla="*/ 1383882 h 1383882"/>
              <a:gd name="connsiteX3" fmla="*/ 0 w 1372916"/>
              <a:gd name="connsiteY3" fmla="*/ 691941 h 1383882"/>
              <a:gd name="connsiteX4" fmla="*/ 686458 w 1372916"/>
              <a:gd name="connsiteY4" fmla="*/ 0 h 1383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2916" h="1383882">
                <a:moveTo>
                  <a:pt x="686458" y="0"/>
                </a:moveTo>
                <a:cubicBezTo>
                  <a:pt x="1065578" y="0"/>
                  <a:pt x="1372916" y="309793"/>
                  <a:pt x="1372916" y="691941"/>
                </a:cubicBezTo>
                <a:cubicBezTo>
                  <a:pt x="1372916" y="1074089"/>
                  <a:pt x="1065578" y="1383882"/>
                  <a:pt x="686458" y="1383882"/>
                </a:cubicBezTo>
                <a:cubicBezTo>
                  <a:pt x="307338" y="1383882"/>
                  <a:pt x="0" y="1074089"/>
                  <a:pt x="0" y="691941"/>
                </a:cubicBezTo>
                <a:cubicBezTo>
                  <a:pt x="0" y="309793"/>
                  <a:pt x="307338" y="0"/>
                  <a:pt x="686458" y="0"/>
                </a:cubicBezTo>
                <a:close/>
              </a:path>
            </a:pathLst>
          </a:custGeom>
        </p:spPr>
      </p:pic>
      <p:pic>
        <p:nvPicPr>
          <p:cNvPr id="28" name="图片占位符 59"/>
          <p:cNvPicPr>
            <a:picLocks noGrp="1"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93" r="22093"/>
          <a:stretch>
            <a:fillRect/>
          </a:stretch>
        </p:blipFill>
        <p:spPr>
          <a:xfrm>
            <a:off x="5411629" y="1731969"/>
            <a:ext cx="1372916" cy="1383882"/>
          </a:xfrm>
          <a:custGeom>
            <a:avLst/>
            <a:gdLst>
              <a:gd name="connsiteX0" fmla="*/ 686458 w 1372916"/>
              <a:gd name="connsiteY0" fmla="*/ 0 h 1383882"/>
              <a:gd name="connsiteX1" fmla="*/ 1372916 w 1372916"/>
              <a:gd name="connsiteY1" fmla="*/ 691941 h 1383882"/>
              <a:gd name="connsiteX2" fmla="*/ 686458 w 1372916"/>
              <a:gd name="connsiteY2" fmla="*/ 1383882 h 1383882"/>
              <a:gd name="connsiteX3" fmla="*/ 0 w 1372916"/>
              <a:gd name="connsiteY3" fmla="*/ 691941 h 1383882"/>
              <a:gd name="connsiteX4" fmla="*/ 686458 w 1372916"/>
              <a:gd name="connsiteY4" fmla="*/ 0 h 1383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2916" h="1383882">
                <a:moveTo>
                  <a:pt x="686458" y="0"/>
                </a:moveTo>
                <a:cubicBezTo>
                  <a:pt x="1065578" y="0"/>
                  <a:pt x="1372916" y="309793"/>
                  <a:pt x="1372916" y="691941"/>
                </a:cubicBezTo>
                <a:cubicBezTo>
                  <a:pt x="1372916" y="1074089"/>
                  <a:pt x="1065578" y="1383882"/>
                  <a:pt x="686458" y="1383882"/>
                </a:cubicBezTo>
                <a:cubicBezTo>
                  <a:pt x="307338" y="1383882"/>
                  <a:pt x="0" y="1074089"/>
                  <a:pt x="0" y="691941"/>
                </a:cubicBezTo>
                <a:cubicBezTo>
                  <a:pt x="0" y="309793"/>
                  <a:pt x="307338" y="0"/>
                  <a:pt x="686458" y="0"/>
                </a:cubicBezTo>
                <a:close/>
              </a:path>
            </a:pathLst>
          </a:custGeom>
        </p:spPr>
      </p:pic>
      <p:pic>
        <p:nvPicPr>
          <p:cNvPr id="62" name="图片占位符 61"/>
          <p:cNvPicPr>
            <a:picLocks noGrp="1"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34" r="16934"/>
          <a:stretch>
            <a:fillRect/>
          </a:stretch>
        </p:blipFill>
        <p:spPr>
          <a:xfrm>
            <a:off x="7433172" y="2533899"/>
            <a:ext cx="1372916" cy="1383882"/>
          </a:xfrm>
          <a:custGeom>
            <a:avLst/>
            <a:gdLst>
              <a:gd name="connsiteX0" fmla="*/ 686458 w 1372916"/>
              <a:gd name="connsiteY0" fmla="*/ 0 h 1383882"/>
              <a:gd name="connsiteX1" fmla="*/ 1372916 w 1372916"/>
              <a:gd name="connsiteY1" fmla="*/ 691941 h 1383882"/>
              <a:gd name="connsiteX2" fmla="*/ 686458 w 1372916"/>
              <a:gd name="connsiteY2" fmla="*/ 1383882 h 1383882"/>
              <a:gd name="connsiteX3" fmla="*/ 0 w 1372916"/>
              <a:gd name="connsiteY3" fmla="*/ 691941 h 1383882"/>
              <a:gd name="connsiteX4" fmla="*/ 686458 w 1372916"/>
              <a:gd name="connsiteY4" fmla="*/ 0 h 1383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2916" h="1383882">
                <a:moveTo>
                  <a:pt x="686458" y="0"/>
                </a:moveTo>
                <a:cubicBezTo>
                  <a:pt x="1065578" y="0"/>
                  <a:pt x="1372916" y="309793"/>
                  <a:pt x="1372916" y="691941"/>
                </a:cubicBezTo>
                <a:cubicBezTo>
                  <a:pt x="1372916" y="1074089"/>
                  <a:pt x="1065578" y="1383882"/>
                  <a:pt x="686458" y="1383882"/>
                </a:cubicBezTo>
                <a:cubicBezTo>
                  <a:pt x="307338" y="1383882"/>
                  <a:pt x="0" y="1074089"/>
                  <a:pt x="0" y="691941"/>
                </a:cubicBezTo>
                <a:cubicBezTo>
                  <a:pt x="0" y="309793"/>
                  <a:pt x="307338" y="0"/>
                  <a:pt x="686458" y="0"/>
                </a:cubicBezTo>
                <a:close/>
              </a:path>
            </a:pathLst>
          </a:custGeom>
        </p:spPr>
      </p:pic>
      <p:pic>
        <p:nvPicPr>
          <p:cNvPr id="64" name="图片占位符 63"/>
          <p:cNvPicPr>
            <a:picLocks noGrp="1"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29" r="16929"/>
          <a:stretch>
            <a:fillRect/>
          </a:stretch>
        </p:blipFill>
        <p:spPr>
          <a:xfrm>
            <a:off x="8406454" y="4203141"/>
            <a:ext cx="1372916" cy="1383882"/>
          </a:xfrm>
          <a:custGeom>
            <a:avLst/>
            <a:gdLst>
              <a:gd name="connsiteX0" fmla="*/ 686458 w 1372916"/>
              <a:gd name="connsiteY0" fmla="*/ 0 h 1383882"/>
              <a:gd name="connsiteX1" fmla="*/ 1372916 w 1372916"/>
              <a:gd name="connsiteY1" fmla="*/ 691941 h 1383882"/>
              <a:gd name="connsiteX2" fmla="*/ 686458 w 1372916"/>
              <a:gd name="connsiteY2" fmla="*/ 1383882 h 1383882"/>
              <a:gd name="connsiteX3" fmla="*/ 0 w 1372916"/>
              <a:gd name="connsiteY3" fmla="*/ 691941 h 1383882"/>
              <a:gd name="connsiteX4" fmla="*/ 686458 w 1372916"/>
              <a:gd name="connsiteY4" fmla="*/ 0 h 1383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2916" h="1383882">
                <a:moveTo>
                  <a:pt x="686458" y="0"/>
                </a:moveTo>
                <a:cubicBezTo>
                  <a:pt x="1065578" y="0"/>
                  <a:pt x="1372916" y="309793"/>
                  <a:pt x="1372916" y="691941"/>
                </a:cubicBezTo>
                <a:cubicBezTo>
                  <a:pt x="1372916" y="1074089"/>
                  <a:pt x="1065578" y="1383882"/>
                  <a:pt x="686458" y="1383882"/>
                </a:cubicBezTo>
                <a:cubicBezTo>
                  <a:pt x="307338" y="1383882"/>
                  <a:pt x="0" y="1074089"/>
                  <a:pt x="0" y="691941"/>
                </a:cubicBezTo>
                <a:cubicBezTo>
                  <a:pt x="0" y="309793"/>
                  <a:pt x="307338" y="0"/>
                  <a:pt x="686458" y="0"/>
                </a:cubicBezTo>
                <a:close/>
              </a:path>
            </a:pathLst>
          </a:custGeom>
        </p:spPr>
      </p:pic>
      <p:sp>
        <p:nvSpPr>
          <p:cNvPr id="29" name="文本框 28"/>
          <p:cNvSpPr txBox="1"/>
          <p:nvPr/>
        </p:nvSpPr>
        <p:spPr>
          <a:xfrm>
            <a:off x="1446175" y="3849198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r"/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</a:rPr>
              <a:t>标题</a:t>
            </a:r>
            <a:endParaRPr lang="en-US" altLang="zh-CN" sz="1400" b="1" dirty="0">
              <a:solidFill>
                <a:schemeClr val="tx1">
                  <a:lumMod val="75000"/>
                  <a:lumOff val="2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</a:endParaRPr>
          </a:p>
          <a:p>
            <a:pPr algn="r"/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</a:rPr>
              <a:t>文字添加</a:t>
            </a:r>
          </a:p>
        </p:txBody>
      </p:sp>
      <p:sp>
        <p:nvSpPr>
          <p:cNvPr id="44" name="文本框 43"/>
          <p:cNvSpPr txBox="1"/>
          <p:nvPr/>
        </p:nvSpPr>
        <p:spPr>
          <a:xfrm>
            <a:off x="2297695" y="2370669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r"/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</a:rPr>
              <a:t>标题</a:t>
            </a:r>
            <a:endParaRPr lang="en-US" altLang="zh-CN" sz="1400" b="1" dirty="0">
              <a:solidFill>
                <a:schemeClr val="tx1">
                  <a:lumMod val="75000"/>
                  <a:lumOff val="2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</a:endParaRPr>
          </a:p>
          <a:p>
            <a:pPr algn="r"/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</a:rPr>
              <a:t>文字添加</a:t>
            </a:r>
          </a:p>
        </p:txBody>
      </p:sp>
      <p:sp>
        <p:nvSpPr>
          <p:cNvPr id="45" name="文本框 44"/>
          <p:cNvSpPr txBox="1"/>
          <p:nvPr/>
        </p:nvSpPr>
        <p:spPr>
          <a:xfrm>
            <a:off x="4316237" y="1578601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r"/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</a:rPr>
              <a:t>标题</a:t>
            </a:r>
            <a:endParaRPr lang="en-US" altLang="zh-CN" sz="1400" b="1" dirty="0">
              <a:solidFill>
                <a:schemeClr val="tx1">
                  <a:lumMod val="75000"/>
                  <a:lumOff val="2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</a:endParaRPr>
          </a:p>
          <a:p>
            <a:pPr algn="r"/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</a:rPr>
              <a:t>文字添加</a:t>
            </a:r>
          </a:p>
        </p:txBody>
      </p:sp>
      <p:sp>
        <p:nvSpPr>
          <p:cNvPr id="46" name="文本框 45"/>
          <p:cNvSpPr txBox="1"/>
          <p:nvPr/>
        </p:nvSpPr>
        <p:spPr>
          <a:xfrm>
            <a:off x="8751045" y="2128084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</a:rPr>
              <a:t>标题</a:t>
            </a:r>
            <a:endParaRPr lang="en-US" altLang="zh-CN" sz="1400" b="1" dirty="0">
              <a:solidFill>
                <a:schemeClr val="tx1">
                  <a:lumMod val="75000"/>
                  <a:lumOff val="2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</a:endParaRPr>
          </a:p>
          <a:p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</a:rPr>
              <a:t>文字添加</a:t>
            </a:r>
          </a:p>
        </p:txBody>
      </p:sp>
      <p:sp>
        <p:nvSpPr>
          <p:cNvPr id="47" name="文本框 46"/>
          <p:cNvSpPr txBox="1"/>
          <p:nvPr/>
        </p:nvSpPr>
        <p:spPr>
          <a:xfrm>
            <a:off x="9580088" y="3583522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</a:rPr>
              <a:t>标题</a:t>
            </a:r>
            <a:endParaRPr lang="en-US" altLang="zh-CN" sz="1400" b="1" dirty="0">
              <a:solidFill>
                <a:schemeClr val="tx1">
                  <a:lumMod val="75000"/>
                  <a:lumOff val="2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</a:endParaRPr>
          </a:p>
          <a:p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</a:rPr>
              <a:t>文字添加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44" grpId="0"/>
      <p:bldP spid="45" grpId="0"/>
      <p:bldP spid="46" grpId="0"/>
      <p:bldP spid="4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E5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椭圆 7"/>
          <p:cNvSpPr/>
          <p:nvPr/>
        </p:nvSpPr>
        <p:spPr>
          <a:xfrm>
            <a:off x="-19050" y="0"/>
            <a:ext cx="2362200" cy="2362200"/>
          </a:xfrm>
          <a:prstGeom prst="ellipse">
            <a:avLst/>
          </a:prstGeom>
          <a:solidFill>
            <a:srgbClr val="267FAB">
              <a:alpha val="48000"/>
            </a:srgbClr>
          </a:solidFill>
          <a:ln>
            <a:noFill/>
          </a:ln>
        </p:spPr>
        <p:style>
          <a:lnRef idx="2">
            <a:srgbClr val="5B9BD5">
              <a:shade val="50000"/>
            </a:srgbClr>
          </a:lnRef>
          <a:fillRef idx="1">
            <a:srgbClr val="5B9BD5"/>
          </a:fillRef>
          <a:effectRef idx="0">
            <a:srgbClr val="5B9BD5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2432685" y="1291649"/>
            <a:ext cx="1266288" cy="1266288"/>
          </a:xfrm>
          <a:prstGeom prst="ellipse">
            <a:avLst/>
          </a:prstGeom>
          <a:solidFill>
            <a:srgbClr val="F69E08">
              <a:alpha val="48000"/>
            </a:srgbClr>
          </a:solidFill>
          <a:ln>
            <a:noFill/>
          </a:ln>
        </p:spPr>
        <p:style>
          <a:lnRef idx="2">
            <a:srgbClr val="5B9BD5">
              <a:shade val="50000"/>
            </a:srgbClr>
          </a:lnRef>
          <a:fillRef idx="1">
            <a:srgbClr val="5B9BD5"/>
          </a:fillRef>
          <a:effectRef idx="0">
            <a:srgbClr val="5B9BD5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742950" y="1805940"/>
            <a:ext cx="1562100" cy="1562100"/>
          </a:xfrm>
          <a:prstGeom prst="ellipse">
            <a:avLst/>
          </a:prstGeom>
          <a:solidFill>
            <a:srgbClr val="FE604A">
              <a:alpha val="48000"/>
            </a:srgbClr>
          </a:solidFill>
          <a:ln>
            <a:noFill/>
          </a:ln>
        </p:spPr>
        <p:style>
          <a:lnRef idx="2">
            <a:srgbClr val="5B9BD5">
              <a:shade val="50000"/>
            </a:srgbClr>
          </a:lnRef>
          <a:fillRef idx="1">
            <a:srgbClr val="5B9BD5"/>
          </a:fillRef>
          <a:effectRef idx="0">
            <a:srgbClr val="5B9BD5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 flipV="1">
            <a:off x="6358561" y="-1194376"/>
            <a:ext cx="4972050" cy="4972050"/>
          </a:xfrm>
          <a:prstGeom prst="ellipse">
            <a:avLst/>
          </a:prstGeom>
          <a:solidFill>
            <a:sysClr val="window" lastClr="FFFFFF">
              <a:lumMod val="75000"/>
              <a:alpha val="48000"/>
            </a:sysClr>
          </a:solidFill>
          <a:ln>
            <a:noFill/>
          </a:ln>
        </p:spPr>
        <p:style>
          <a:lnRef idx="2">
            <a:srgbClr val="5B9BD5">
              <a:shade val="50000"/>
            </a:srgbClr>
          </a:lnRef>
          <a:fillRef idx="1">
            <a:srgbClr val="5B9BD5"/>
          </a:fillRef>
          <a:effectRef idx="0">
            <a:srgbClr val="5B9BD5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 flipV="1">
            <a:off x="2745313" y="621446"/>
            <a:ext cx="491074" cy="491074"/>
          </a:xfrm>
          <a:prstGeom prst="ellipse">
            <a:avLst/>
          </a:prstGeom>
          <a:solidFill>
            <a:srgbClr val="E33884">
              <a:alpha val="48000"/>
            </a:srgbClr>
          </a:solidFill>
          <a:ln>
            <a:noFill/>
          </a:ln>
        </p:spPr>
        <p:style>
          <a:lnRef idx="2">
            <a:srgbClr val="5B9BD5">
              <a:shade val="50000"/>
            </a:srgbClr>
          </a:lnRef>
          <a:fillRef idx="1">
            <a:srgbClr val="5B9BD5"/>
          </a:fillRef>
          <a:effectRef idx="0">
            <a:srgbClr val="5B9BD5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23"/>
          <p:cNvSpPr txBox="1"/>
          <p:nvPr/>
        </p:nvSpPr>
        <p:spPr>
          <a:xfrm>
            <a:off x="4701851" y="1978091"/>
            <a:ext cx="3195060" cy="2180934"/>
          </a:xfrm>
          <a:custGeom>
            <a:avLst/>
            <a:gdLst/>
            <a:ahLst/>
            <a:cxnLst/>
            <a:rect l="l" t="t" r="r" b="b"/>
            <a:pathLst>
              <a:path w="3195060" h="2180934">
                <a:moveTo>
                  <a:pt x="1076284" y="1561314"/>
                </a:moveTo>
                <a:cubicBezTo>
                  <a:pt x="1020218" y="1562738"/>
                  <a:pt x="973489" y="1582310"/>
                  <a:pt x="936097" y="1620028"/>
                </a:cubicBezTo>
                <a:cubicBezTo>
                  <a:pt x="898705" y="1657746"/>
                  <a:pt x="879289" y="1705064"/>
                  <a:pt x="877849" y="1761980"/>
                </a:cubicBezTo>
                <a:cubicBezTo>
                  <a:pt x="879289" y="1818405"/>
                  <a:pt x="898705" y="1865583"/>
                  <a:pt x="936097" y="1903511"/>
                </a:cubicBezTo>
                <a:cubicBezTo>
                  <a:pt x="973489" y="1941440"/>
                  <a:pt x="1020218" y="1961151"/>
                  <a:pt x="1076284" y="1962646"/>
                </a:cubicBezTo>
                <a:cubicBezTo>
                  <a:pt x="1132884" y="1961151"/>
                  <a:pt x="1179938" y="1941440"/>
                  <a:pt x="1217447" y="1903511"/>
                </a:cubicBezTo>
                <a:cubicBezTo>
                  <a:pt x="1254956" y="1865582"/>
                  <a:pt x="1274419" y="1818405"/>
                  <a:pt x="1275836" y="1761980"/>
                </a:cubicBezTo>
                <a:cubicBezTo>
                  <a:pt x="1274419" y="1705064"/>
                  <a:pt x="1254956" y="1657746"/>
                  <a:pt x="1217447" y="1620028"/>
                </a:cubicBezTo>
                <a:cubicBezTo>
                  <a:pt x="1179938" y="1582310"/>
                  <a:pt x="1132884" y="1562738"/>
                  <a:pt x="1076284" y="1561314"/>
                </a:cubicBezTo>
                <a:close/>
                <a:moveTo>
                  <a:pt x="2676853" y="1528240"/>
                </a:moveTo>
                <a:lnTo>
                  <a:pt x="2676853" y="1768120"/>
                </a:lnTo>
                <a:lnTo>
                  <a:pt x="2812885" y="1768120"/>
                </a:lnTo>
                <a:cubicBezTo>
                  <a:pt x="2847172" y="1767329"/>
                  <a:pt x="2875605" y="1755800"/>
                  <a:pt x="2898185" y="1733533"/>
                </a:cubicBezTo>
                <a:cubicBezTo>
                  <a:pt x="2920764" y="1711265"/>
                  <a:pt x="2932471" y="1683000"/>
                  <a:pt x="2933308" y="1648738"/>
                </a:cubicBezTo>
                <a:cubicBezTo>
                  <a:pt x="2932471" y="1614430"/>
                  <a:pt x="2920764" y="1585979"/>
                  <a:pt x="2898185" y="1563386"/>
                </a:cubicBezTo>
                <a:cubicBezTo>
                  <a:pt x="2875605" y="1540792"/>
                  <a:pt x="2847172" y="1529077"/>
                  <a:pt x="2812885" y="1528240"/>
                </a:cubicBezTo>
                <a:close/>
                <a:moveTo>
                  <a:pt x="2457450" y="1343025"/>
                </a:moveTo>
                <a:lnTo>
                  <a:pt x="2809541" y="1343025"/>
                </a:lnTo>
                <a:cubicBezTo>
                  <a:pt x="2866675" y="1343687"/>
                  <a:pt x="2918350" y="1357737"/>
                  <a:pt x="2964566" y="1385176"/>
                </a:cubicBezTo>
                <a:cubicBezTo>
                  <a:pt x="3010782" y="1412616"/>
                  <a:pt x="3047585" y="1449477"/>
                  <a:pt x="3074976" y="1495759"/>
                </a:cubicBezTo>
                <a:cubicBezTo>
                  <a:pt x="3102367" y="1542042"/>
                  <a:pt x="3116391" y="1593779"/>
                  <a:pt x="3117050" y="1650969"/>
                </a:cubicBezTo>
                <a:cubicBezTo>
                  <a:pt x="3116679" y="1695923"/>
                  <a:pt x="3107678" y="1737670"/>
                  <a:pt x="3090046" y="1776209"/>
                </a:cubicBezTo>
                <a:cubicBezTo>
                  <a:pt x="3072415" y="1814747"/>
                  <a:pt x="3048380" y="1848126"/>
                  <a:pt x="3017942" y="1876344"/>
                </a:cubicBezTo>
                <a:lnTo>
                  <a:pt x="3195060" y="2179820"/>
                </a:lnTo>
                <a:lnTo>
                  <a:pt x="2942219" y="2179820"/>
                </a:lnTo>
                <a:lnTo>
                  <a:pt x="2812885" y="1957792"/>
                </a:lnTo>
                <a:lnTo>
                  <a:pt x="2676853" y="1957792"/>
                </a:lnTo>
                <a:lnTo>
                  <a:pt x="2676853" y="2179820"/>
                </a:lnTo>
                <a:lnTo>
                  <a:pt x="2457450" y="2179820"/>
                </a:lnTo>
                <a:close/>
                <a:moveTo>
                  <a:pt x="1627661" y="1343025"/>
                </a:moveTo>
                <a:lnTo>
                  <a:pt x="1848178" y="1343025"/>
                </a:lnTo>
                <a:lnTo>
                  <a:pt x="1848178" y="1846218"/>
                </a:lnTo>
                <a:cubicBezTo>
                  <a:pt x="1848967" y="1877133"/>
                  <a:pt x="1859654" y="1902888"/>
                  <a:pt x="1880238" y="1923482"/>
                </a:cubicBezTo>
                <a:cubicBezTo>
                  <a:pt x="1900821" y="1944077"/>
                  <a:pt x="1926562" y="1954769"/>
                  <a:pt x="1957461" y="1955559"/>
                </a:cubicBezTo>
                <a:cubicBezTo>
                  <a:pt x="1988360" y="1954769"/>
                  <a:pt x="2014101" y="1944077"/>
                  <a:pt x="2034684" y="1923482"/>
                </a:cubicBezTo>
                <a:cubicBezTo>
                  <a:pt x="2055268" y="1902888"/>
                  <a:pt x="2065954" y="1877133"/>
                  <a:pt x="2066744" y="1846218"/>
                </a:cubicBezTo>
                <a:lnTo>
                  <a:pt x="2066744" y="1343025"/>
                </a:lnTo>
                <a:lnTo>
                  <a:pt x="2287261" y="1343025"/>
                </a:lnTo>
                <a:lnTo>
                  <a:pt x="2287261" y="1849565"/>
                </a:lnTo>
                <a:cubicBezTo>
                  <a:pt x="2286554" y="1911598"/>
                  <a:pt x="2271510" y="1967412"/>
                  <a:pt x="2242129" y="2017007"/>
                </a:cubicBezTo>
                <a:cubicBezTo>
                  <a:pt x="2212749" y="2066601"/>
                  <a:pt x="2173275" y="2105969"/>
                  <a:pt x="2123709" y="2135108"/>
                </a:cubicBezTo>
                <a:cubicBezTo>
                  <a:pt x="2074143" y="2164248"/>
                  <a:pt x="2018726" y="2179152"/>
                  <a:pt x="1957461" y="2179820"/>
                </a:cubicBezTo>
                <a:cubicBezTo>
                  <a:pt x="1895495" y="2179152"/>
                  <a:pt x="1839749" y="2164248"/>
                  <a:pt x="1790223" y="2135108"/>
                </a:cubicBezTo>
                <a:cubicBezTo>
                  <a:pt x="1740698" y="2105969"/>
                  <a:pt x="1701389" y="2066601"/>
                  <a:pt x="1672297" y="2017007"/>
                </a:cubicBezTo>
                <a:cubicBezTo>
                  <a:pt x="1643206" y="1967412"/>
                  <a:pt x="1628327" y="1911598"/>
                  <a:pt x="1627661" y="1849565"/>
                </a:cubicBezTo>
                <a:close/>
                <a:moveTo>
                  <a:pt x="1076284" y="1343025"/>
                </a:moveTo>
                <a:cubicBezTo>
                  <a:pt x="1154081" y="1343918"/>
                  <a:pt x="1224374" y="1363046"/>
                  <a:pt x="1287162" y="1400410"/>
                </a:cubicBezTo>
                <a:cubicBezTo>
                  <a:pt x="1349950" y="1437774"/>
                  <a:pt x="1399919" y="1488019"/>
                  <a:pt x="1437069" y="1551145"/>
                </a:cubicBezTo>
                <a:cubicBezTo>
                  <a:pt x="1474220" y="1614270"/>
                  <a:pt x="1493238" y="1684923"/>
                  <a:pt x="1494123" y="1763101"/>
                </a:cubicBezTo>
                <a:cubicBezTo>
                  <a:pt x="1493238" y="1841247"/>
                  <a:pt x="1474219" y="1911703"/>
                  <a:pt x="1437069" y="1974469"/>
                </a:cubicBezTo>
                <a:cubicBezTo>
                  <a:pt x="1399919" y="2037235"/>
                  <a:pt x="1349950" y="2087121"/>
                  <a:pt x="1287162" y="2124127"/>
                </a:cubicBezTo>
                <a:cubicBezTo>
                  <a:pt x="1224374" y="2161133"/>
                  <a:pt x="1154081" y="2180069"/>
                  <a:pt x="1076284" y="2180934"/>
                </a:cubicBezTo>
                <a:cubicBezTo>
                  <a:pt x="998501" y="2180069"/>
                  <a:pt x="928305" y="2161133"/>
                  <a:pt x="865696" y="2124127"/>
                </a:cubicBezTo>
                <a:cubicBezTo>
                  <a:pt x="803087" y="2087121"/>
                  <a:pt x="753296" y="2037235"/>
                  <a:pt x="716324" y="1974469"/>
                </a:cubicBezTo>
                <a:cubicBezTo>
                  <a:pt x="679352" y="1911703"/>
                  <a:pt x="660430" y="1841247"/>
                  <a:pt x="659558" y="1763101"/>
                </a:cubicBezTo>
                <a:cubicBezTo>
                  <a:pt x="660430" y="1684923"/>
                  <a:pt x="679352" y="1614270"/>
                  <a:pt x="716324" y="1551145"/>
                </a:cubicBezTo>
                <a:cubicBezTo>
                  <a:pt x="753296" y="1488019"/>
                  <a:pt x="803087" y="1437774"/>
                  <a:pt x="865696" y="1400410"/>
                </a:cubicBezTo>
                <a:cubicBezTo>
                  <a:pt x="928305" y="1363046"/>
                  <a:pt x="998501" y="1343918"/>
                  <a:pt x="1076284" y="1343025"/>
                </a:cubicBezTo>
                <a:close/>
                <a:moveTo>
                  <a:pt x="0" y="1343025"/>
                </a:moveTo>
                <a:lnTo>
                  <a:pt x="523641" y="1343025"/>
                </a:lnTo>
                <a:lnTo>
                  <a:pt x="523641" y="1523423"/>
                </a:lnTo>
                <a:lnTo>
                  <a:pt x="219403" y="1523423"/>
                </a:lnTo>
                <a:lnTo>
                  <a:pt x="219403" y="1660637"/>
                </a:lnTo>
                <a:lnTo>
                  <a:pt x="487979" y="1660637"/>
                </a:lnTo>
                <a:lnTo>
                  <a:pt x="487979" y="1846606"/>
                </a:lnTo>
                <a:lnTo>
                  <a:pt x="219403" y="1846606"/>
                </a:lnTo>
                <a:lnTo>
                  <a:pt x="219403" y="2179820"/>
                </a:lnTo>
                <a:lnTo>
                  <a:pt x="0" y="2179820"/>
                </a:lnTo>
                <a:close/>
                <a:moveTo>
                  <a:pt x="1118947" y="358627"/>
                </a:moveTo>
                <a:lnTo>
                  <a:pt x="1033136" y="542967"/>
                </a:lnTo>
                <a:lnTo>
                  <a:pt x="1203643" y="542967"/>
                </a:lnTo>
                <a:close/>
                <a:moveTo>
                  <a:pt x="1895803" y="185216"/>
                </a:moveTo>
                <a:lnTo>
                  <a:pt x="1895803" y="425095"/>
                </a:lnTo>
                <a:lnTo>
                  <a:pt x="2031836" y="425095"/>
                </a:lnTo>
                <a:cubicBezTo>
                  <a:pt x="2066123" y="424304"/>
                  <a:pt x="2094556" y="412775"/>
                  <a:pt x="2117135" y="390508"/>
                </a:cubicBezTo>
                <a:cubicBezTo>
                  <a:pt x="2139714" y="368240"/>
                  <a:pt x="2151422" y="339975"/>
                  <a:pt x="2152258" y="305713"/>
                </a:cubicBezTo>
                <a:cubicBezTo>
                  <a:pt x="2151422" y="271405"/>
                  <a:pt x="2139714" y="242954"/>
                  <a:pt x="2117135" y="220361"/>
                </a:cubicBezTo>
                <a:cubicBezTo>
                  <a:pt x="2094556" y="197767"/>
                  <a:pt x="2066123" y="186052"/>
                  <a:pt x="2031836" y="185216"/>
                </a:cubicBezTo>
                <a:close/>
                <a:moveTo>
                  <a:pt x="219403" y="184856"/>
                </a:moveTo>
                <a:lnTo>
                  <a:pt x="219403" y="425711"/>
                </a:lnTo>
                <a:lnTo>
                  <a:pt x="355436" y="425711"/>
                </a:lnTo>
                <a:cubicBezTo>
                  <a:pt x="389723" y="424917"/>
                  <a:pt x="418156" y="413341"/>
                  <a:pt x="440736" y="390983"/>
                </a:cubicBezTo>
                <a:cubicBezTo>
                  <a:pt x="463315" y="368625"/>
                  <a:pt x="475023" y="340245"/>
                  <a:pt x="475860" y="305843"/>
                </a:cubicBezTo>
                <a:cubicBezTo>
                  <a:pt x="475023" y="271396"/>
                  <a:pt x="463315" y="242829"/>
                  <a:pt x="440736" y="220144"/>
                </a:cubicBezTo>
                <a:cubicBezTo>
                  <a:pt x="418156" y="197459"/>
                  <a:pt x="389723" y="185696"/>
                  <a:pt x="355436" y="184856"/>
                </a:cubicBezTo>
                <a:close/>
                <a:moveTo>
                  <a:pt x="2506294" y="0"/>
                </a:moveTo>
                <a:lnTo>
                  <a:pt x="3164780" y="0"/>
                </a:lnTo>
                <a:lnTo>
                  <a:pt x="3164780" y="218289"/>
                </a:lnTo>
                <a:lnTo>
                  <a:pt x="2943011" y="218289"/>
                </a:lnTo>
                <a:lnTo>
                  <a:pt x="2943011" y="836794"/>
                </a:lnTo>
                <a:lnTo>
                  <a:pt x="2723607" y="836794"/>
                </a:lnTo>
                <a:lnTo>
                  <a:pt x="2723607" y="218289"/>
                </a:lnTo>
                <a:lnTo>
                  <a:pt x="2506294" y="218289"/>
                </a:lnTo>
                <a:close/>
                <a:moveTo>
                  <a:pt x="1676400" y="0"/>
                </a:moveTo>
                <a:lnTo>
                  <a:pt x="2028491" y="0"/>
                </a:lnTo>
                <a:cubicBezTo>
                  <a:pt x="2085625" y="662"/>
                  <a:pt x="2137300" y="14712"/>
                  <a:pt x="2183516" y="42151"/>
                </a:cubicBezTo>
                <a:cubicBezTo>
                  <a:pt x="2229732" y="69591"/>
                  <a:pt x="2266535" y="106452"/>
                  <a:pt x="2293926" y="152734"/>
                </a:cubicBezTo>
                <a:cubicBezTo>
                  <a:pt x="2321317" y="199017"/>
                  <a:pt x="2335341" y="250754"/>
                  <a:pt x="2336000" y="307944"/>
                </a:cubicBezTo>
                <a:cubicBezTo>
                  <a:pt x="2335629" y="352899"/>
                  <a:pt x="2326627" y="394645"/>
                  <a:pt x="2308996" y="433184"/>
                </a:cubicBezTo>
                <a:cubicBezTo>
                  <a:pt x="2291364" y="471723"/>
                  <a:pt x="2267330" y="505101"/>
                  <a:pt x="2236892" y="533319"/>
                </a:cubicBezTo>
                <a:lnTo>
                  <a:pt x="2414010" y="836794"/>
                </a:lnTo>
                <a:lnTo>
                  <a:pt x="2161169" y="836794"/>
                </a:lnTo>
                <a:lnTo>
                  <a:pt x="2031836" y="614767"/>
                </a:lnTo>
                <a:lnTo>
                  <a:pt x="1895803" y="614767"/>
                </a:lnTo>
                <a:lnTo>
                  <a:pt x="1895803" y="836794"/>
                </a:lnTo>
                <a:lnTo>
                  <a:pt x="1676400" y="836794"/>
                </a:lnTo>
                <a:close/>
                <a:moveTo>
                  <a:pt x="1067683" y="0"/>
                </a:moveTo>
                <a:lnTo>
                  <a:pt x="1166867" y="0"/>
                </a:lnTo>
                <a:lnTo>
                  <a:pt x="1560259" y="837909"/>
                </a:lnTo>
                <a:lnTo>
                  <a:pt x="1340717" y="837909"/>
                </a:lnTo>
                <a:lnTo>
                  <a:pt x="1289454" y="728425"/>
                </a:lnTo>
                <a:lnTo>
                  <a:pt x="947325" y="728425"/>
                </a:lnTo>
                <a:lnTo>
                  <a:pt x="897176" y="837909"/>
                </a:lnTo>
                <a:lnTo>
                  <a:pt x="677634" y="837909"/>
                </a:lnTo>
                <a:close/>
                <a:moveTo>
                  <a:pt x="0" y="0"/>
                </a:moveTo>
                <a:lnTo>
                  <a:pt x="352091" y="0"/>
                </a:lnTo>
                <a:cubicBezTo>
                  <a:pt x="409225" y="656"/>
                  <a:pt x="460900" y="14688"/>
                  <a:pt x="507116" y="42097"/>
                </a:cubicBezTo>
                <a:cubicBezTo>
                  <a:pt x="553332" y="69505"/>
                  <a:pt x="590135" y="106358"/>
                  <a:pt x="617526" y="152655"/>
                </a:cubicBezTo>
                <a:cubicBezTo>
                  <a:pt x="644917" y="198953"/>
                  <a:pt x="658942" y="250762"/>
                  <a:pt x="659601" y="308084"/>
                </a:cubicBezTo>
                <a:cubicBezTo>
                  <a:pt x="658935" y="365031"/>
                  <a:pt x="645047" y="416572"/>
                  <a:pt x="617939" y="462707"/>
                </a:cubicBezTo>
                <a:cubicBezTo>
                  <a:pt x="590830" y="508842"/>
                  <a:pt x="554494" y="545597"/>
                  <a:pt x="508932" y="572970"/>
                </a:cubicBezTo>
                <a:cubicBezTo>
                  <a:pt x="463370" y="600344"/>
                  <a:pt x="412576" y="614362"/>
                  <a:pt x="356551" y="615025"/>
                </a:cubicBezTo>
                <a:lnTo>
                  <a:pt x="219403" y="615025"/>
                </a:lnTo>
                <a:lnTo>
                  <a:pt x="219403" y="836794"/>
                </a:lnTo>
                <a:lnTo>
                  <a:pt x="0" y="83679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endParaRPr lang="zh-CN" altLang="en-US" sz="8800" dirty="0">
              <a:solidFill>
                <a:srgbClr val="E33884"/>
              </a:solidFill>
              <a:latin typeface="Big John" panose="02000000000000000000" pitchFamily="50" charset="0"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100964" y="2225040"/>
            <a:ext cx="603886" cy="603886"/>
          </a:xfrm>
          <a:prstGeom prst="ellipse">
            <a:avLst/>
          </a:prstGeom>
          <a:solidFill>
            <a:sysClr val="window" lastClr="FFFFFF">
              <a:lumMod val="75000"/>
              <a:alpha val="48000"/>
            </a:sysClr>
          </a:solidFill>
          <a:ln>
            <a:noFill/>
          </a:ln>
        </p:spPr>
        <p:style>
          <a:lnRef idx="2">
            <a:srgbClr val="5B9BD5">
              <a:shade val="50000"/>
            </a:srgbClr>
          </a:lnRef>
          <a:fillRef idx="1">
            <a:srgbClr val="5B9BD5"/>
          </a:fillRef>
          <a:effectRef idx="0">
            <a:srgbClr val="5B9BD5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5100829" y="5487994"/>
            <a:ext cx="417506" cy="417506"/>
          </a:xfrm>
          <a:prstGeom prst="ellipse">
            <a:avLst/>
          </a:prstGeom>
          <a:solidFill>
            <a:sysClr val="window" lastClr="FFFFFF">
              <a:lumMod val="75000"/>
              <a:alpha val="48000"/>
            </a:sysClr>
          </a:solidFill>
          <a:ln>
            <a:noFill/>
          </a:ln>
        </p:spPr>
        <p:style>
          <a:lnRef idx="2">
            <a:srgbClr val="5B9BD5">
              <a:shade val="50000"/>
            </a:srgbClr>
          </a:lnRef>
          <a:fillRef idx="1">
            <a:srgbClr val="5B9BD5"/>
          </a:fillRef>
          <a:effectRef idx="0">
            <a:srgbClr val="5B9BD5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11052457" y="2618228"/>
            <a:ext cx="1647900" cy="1647900"/>
          </a:xfrm>
          <a:prstGeom prst="ellipse">
            <a:avLst/>
          </a:prstGeom>
          <a:solidFill>
            <a:srgbClr val="37A7D9">
              <a:alpha val="48000"/>
            </a:srgbClr>
          </a:solidFill>
          <a:ln>
            <a:noFill/>
          </a:ln>
        </p:spPr>
        <p:style>
          <a:lnRef idx="2">
            <a:srgbClr val="5B9BD5">
              <a:shade val="50000"/>
            </a:srgbClr>
          </a:lnRef>
          <a:fillRef idx="1">
            <a:srgbClr val="5B9BD5"/>
          </a:fillRef>
          <a:effectRef idx="0">
            <a:srgbClr val="5B9BD5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/>
          <p:cNvSpPr/>
          <p:nvPr/>
        </p:nvSpPr>
        <p:spPr>
          <a:xfrm>
            <a:off x="3554961" y="6119824"/>
            <a:ext cx="1147116" cy="1147116"/>
          </a:xfrm>
          <a:prstGeom prst="ellipse">
            <a:avLst/>
          </a:prstGeom>
          <a:solidFill>
            <a:srgbClr val="E33884">
              <a:alpha val="48000"/>
            </a:srgbClr>
          </a:solidFill>
          <a:ln>
            <a:noFill/>
          </a:ln>
        </p:spPr>
        <p:style>
          <a:lnRef idx="2">
            <a:srgbClr val="5B9BD5">
              <a:shade val="50000"/>
            </a:srgbClr>
          </a:lnRef>
          <a:fillRef idx="1">
            <a:srgbClr val="5B9BD5"/>
          </a:fillRef>
          <a:effectRef idx="0">
            <a:srgbClr val="5B9BD5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/>
          <p:cNvSpPr/>
          <p:nvPr/>
        </p:nvSpPr>
        <p:spPr>
          <a:xfrm>
            <a:off x="11194111" y="5223204"/>
            <a:ext cx="217476" cy="217476"/>
          </a:xfrm>
          <a:prstGeom prst="ellipse">
            <a:avLst/>
          </a:prstGeom>
          <a:solidFill>
            <a:sysClr val="window" lastClr="FFFFFF">
              <a:lumMod val="75000"/>
              <a:alpha val="48000"/>
            </a:sysClr>
          </a:solidFill>
          <a:ln>
            <a:noFill/>
          </a:ln>
        </p:spPr>
        <p:style>
          <a:lnRef idx="2">
            <a:srgbClr val="5B9BD5">
              <a:shade val="50000"/>
            </a:srgbClr>
          </a:lnRef>
          <a:fillRef idx="1">
            <a:srgbClr val="5B9BD5"/>
          </a:fillRef>
          <a:effectRef idx="0">
            <a:srgbClr val="5B9BD5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58"/>
          <p:cNvSpPr txBox="1"/>
          <p:nvPr/>
        </p:nvSpPr>
        <p:spPr>
          <a:xfrm>
            <a:off x="4636770" y="4460748"/>
            <a:ext cx="26720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2800" dirty="0">
                <a:latin typeface="思源黑体 CN Bold" panose="020B0800000000000000" charset="-122"/>
                <a:ea typeface="思源黑体 CN Bold" panose="020B0800000000000000" charset="-122"/>
              </a:rPr>
              <a:t>下一步工作计划</a:t>
            </a:r>
          </a:p>
        </p:txBody>
      </p:sp>
      <p:sp>
        <p:nvSpPr>
          <p:cNvPr id="6" name="椭圆 5"/>
          <p:cNvSpPr/>
          <p:nvPr/>
        </p:nvSpPr>
        <p:spPr>
          <a:xfrm>
            <a:off x="-974725" y="789305"/>
            <a:ext cx="2115185" cy="2115185"/>
          </a:xfrm>
          <a:prstGeom prst="ellipse">
            <a:avLst/>
          </a:prstGeom>
          <a:noFill/>
          <a:ln w="1270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66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" name="椭圆 1"/>
          <p:cNvSpPr/>
          <p:nvPr/>
        </p:nvSpPr>
        <p:spPr>
          <a:xfrm>
            <a:off x="10298430" y="323850"/>
            <a:ext cx="3563620" cy="3563620"/>
          </a:xfrm>
          <a:prstGeom prst="ellipse">
            <a:avLst/>
          </a:prstGeom>
          <a:noFill/>
          <a:ln w="1270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66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椭圆 3"/>
          <p:cNvSpPr/>
          <p:nvPr/>
        </p:nvSpPr>
        <p:spPr>
          <a:xfrm>
            <a:off x="2875915" y="6381750"/>
            <a:ext cx="1269365" cy="1269365"/>
          </a:xfrm>
          <a:prstGeom prst="ellipse">
            <a:avLst/>
          </a:prstGeom>
          <a:noFill/>
          <a:ln w="1270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66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E5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81963" y="211435"/>
            <a:ext cx="1450255" cy="1248353"/>
            <a:chOff x="1089048" y="-256560"/>
            <a:chExt cx="1450255" cy="1248353"/>
          </a:xfrm>
        </p:grpSpPr>
        <p:sp>
          <p:nvSpPr>
            <p:cNvPr id="3" name="椭圆 2"/>
            <p:cNvSpPr/>
            <p:nvPr/>
          </p:nvSpPr>
          <p:spPr>
            <a:xfrm>
              <a:off x="1334158" y="-256560"/>
              <a:ext cx="1100455" cy="1100455"/>
            </a:xfrm>
            <a:prstGeom prst="ellipse">
              <a:avLst/>
            </a:prstGeom>
            <a:solidFill>
              <a:srgbClr val="BA76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椭圆 3"/>
            <p:cNvSpPr/>
            <p:nvPr/>
          </p:nvSpPr>
          <p:spPr>
            <a:xfrm>
              <a:off x="1089048" y="118720"/>
              <a:ext cx="349204" cy="349204"/>
            </a:xfrm>
            <a:prstGeom prst="ellipse">
              <a:avLst/>
            </a:prstGeom>
            <a:solidFill>
              <a:srgbClr val="8BB6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椭圆 4"/>
            <p:cNvSpPr/>
            <p:nvPr/>
          </p:nvSpPr>
          <p:spPr>
            <a:xfrm>
              <a:off x="1263965" y="816557"/>
              <a:ext cx="174602" cy="174602"/>
            </a:xfrm>
            <a:prstGeom prst="ellipse">
              <a:avLst/>
            </a:prstGeom>
            <a:solidFill>
              <a:srgbClr val="C5A0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椭圆 5"/>
            <p:cNvSpPr/>
            <p:nvPr/>
          </p:nvSpPr>
          <p:spPr>
            <a:xfrm>
              <a:off x="2277400" y="729890"/>
              <a:ext cx="261903" cy="261903"/>
            </a:xfrm>
            <a:prstGeom prst="ellipse">
              <a:avLst/>
            </a:prstGeom>
            <a:solidFill>
              <a:srgbClr val="2E4A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椭圆 6"/>
            <p:cNvSpPr/>
            <p:nvPr/>
          </p:nvSpPr>
          <p:spPr>
            <a:xfrm>
              <a:off x="2434890" y="-170501"/>
              <a:ext cx="104413" cy="104413"/>
            </a:xfrm>
            <a:prstGeom prst="ellipse">
              <a:avLst/>
            </a:prstGeom>
            <a:solidFill>
              <a:srgbClr val="D9D5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" name="文本框 58"/>
          <p:cNvSpPr txBox="1"/>
          <p:nvPr/>
        </p:nvSpPr>
        <p:spPr>
          <a:xfrm>
            <a:off x="835225" y="530733"/>
            <a:ext cx="232092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2400" b="1" dirty="0">
                <a:latin typeface="思源黑体 CN Medium" panose="020B0600000000000000" charset="-122"/>
                <a:ea typeface="思源黑体 CN Medium" panose="020B0600000000000000" charset="-122"/>
              </a:rPr>
              <a:t>下一步工作计划</a:t>
            </a:r>
          </a:p>
        </p:txBody>
      </p:sp>
      <p:sp>
        <p:nvSpPr>
          <p:cNvPr id="9" name="Freeform: Shape 2"/>
          <p:cNvSpPr/>
          <p:nvPr/>
        </p:nvSpPr>
        <p:spPr bwMode="auto">
          <a:xfrm>
            <a:off x="0" y="4632325"/>
            <a:ext cx="12192000" cy="2225675"/>
          </a:xfrm>
          <a:custGeom>
            <a:avLst/>
            <a:gdLst>
              <a:gd name="connsiteX0" fmla="*/ 4495800 w 8683625"/>
              <a:gd name="connsiteY0" fmla="*/ 0 h 1086621"/>
              <a:gd name="connsiteX1" fmla="*/ 4595813 w 8683625"/>
              <a:gd name="connsiteY1" fmla="*/ 1588 h 1086621"/>
              <a:gd name="connsiteX2" fmla="*/ 4595813 w 8683625"/>
              <a:gd name="connsiteY2" fmla="*/ 23813 h 1086621"/>
              <a:gd name="connsiteX3" fmla="*/ 4656138 w 8683625"/>
              <a:gd name="connsiteY3" fmla="*/ 23813 h 1086621"/>
              <a:gd name="connsiteX4" fmla="*/ 4651375 w 8683625"/>
              <a:gd name="connsiteY4" fmla="*/ 828676 h 1086621"/>
              <a:gd name="connsiteX5" fmla="*/ 4802188 w 8683625"/>
              <a:gd name="connsiteY5" fmla="*/ 828676 h 1086621"/>
              <a:gd name="connsiteX6" fmla="*/ 4803775 w 8683625"/>
              <a:gd name="connsiteY6" fmla="*/ 615950 h 1086621"/>
              <a:gd name="connsiteX7" fmla="*/ 4916488 w 8683625"/>
              <a:gd name="connsiteY7" fmla="*/ 615950 h 1086621"/>
              <a:gd name="connsiteX8" fmla="*/ 4919663 w 8683625"/>
              <a:gd name="connsiteY8" fmla="*/ 441325 h 1086621"/>
              <a:gd name="connsiteX9" fmla="*/ 5086350 w 8683625"/>
              <a:gd name="connsiteY9" fmla="*/ 441325 h 1086621"/>
              <a:gd name="connsiteX10" fmla="*/ 5086350 w 8683625"/>
              <a:gd name="connsiteY10" fmla="*/ 496888 h 1086621"/>
              <a:gd name="connsiteX11" fmla="*/ 5124450 w 8683625"/>
              <a:gd name="connsiteY11" fmla="*/ 500063 h 1086621"/>
              <a:gd name="connsiteX12" fmla="*/ 5122863 w 8683625"/>
              <a:gd name="connsiteY12" fmla="*/ 633413 h 1086621"/>
              <a:gd name="connsiteX13" fmla="*/ 5170488 w 8683625"/>
              <a:gd name="connsiteY13" fmla="*/ 633413 h 1086621"/>
              <a:gd name="connsiteX14" fmla="*/ 5172075 w 8683625"/>
              <a:gd name="connsiteY14" fmla="*/ 588963 h 1086621"/>
              <a:gd name="connsiteX15" fmla="*/ 5280025 w 8683625"/>
              <a:gd name="connsiteY15" fmla="*/ 588963 h 1086621"/>
              <a:gd name="connsiteX16" fmla="*/ 5280025 w 8683625"/>
              <a:gd name="connsiteY16" fmla="*/ 639763 h 1086621"/>
              <a:gd name="connsiteX17" fmla="*/ 5330825 w 8683625"/>
              <a:gd name="connsiteY17" fmla="*/ 639763 h 1086621"/>
              <a:gd name="connsiteX18" fmla="*/ 5327650 w 8683625"/>
              <a:gd name="connsiteY18" fmla="*/ 728663 h 1086621"/>
              <a:gd name="connsiteX19" fmla="*/ 5359400 w 8683625"/>
              <a:gd name="connsiteY19" fmla="*/ 728663 h 1086621"/>
              <a:gd name="connsiteX20" fmla="*/ 5359400 w 8683625"/>
              <a:gd name="connsiteY20" fmla="*/ 396875 h 1086621"/>
              <a:gd name="connsiteX21" fmla="*/ 5391150 w 8683625"/>
              <a:gd name="connsiteY21" fmla="*/ 396875 h 1086621"/>
              <a:gd name="connsiteX22" fmla="*/ 5391150 w 8683625"/>
              <a:gd name="connsiteY22" fmla="*/ 333375 h 1086621"/>
              <a:gd name="connsiteX23" fmla="*/ 5446713 w 8683625"/>
              <a:gd name="connsiteY23" fmla="*/ 333375 h 1086621"/>
              <a:gd name="connsiteX24" fmla="*/ 5522913 w 8683625"/>
              <a:gd name="connsiteY24" fmla="*/ 333375 h 1086621"/>
              <a:gd name="connsiteX25" fmla="*/ 5522913 w 8683625"/>
              <a:gd name="connsiteY25" fmla="*/ 365125 h 1086621"/>
              <a:gd name="connsiteX26" fmla="*/ 5586413 w 8683625"/>
              <a:gd name="connsiteY26" fmla="*/ 368300 h 1086621"/>
              <a:gd name="connsiteX27" fmla="*/ 5586413 w 8683625"/>
              <a:gd name="connsiteY27" fmla="*/ 557213 h 1086621"/>
              <a:gd name="connsiteX28" fmla="*/ 5651500 w 8683625"/>
              <a:gd name="connsiteY28" fmla="*/ 557213 h 1086621"/>
              <a:gd name="connsiteX29" fmla="*/ 5651500 w 8683625"/>
              <a:gd name="connsiteY29" fmla="*/ 515938 h 1086621"/>
              <a:gd name="connsiteX30" fmla="*/ 5726113 w 8683625"/>
              <a:gd name="connsiteY30" fmla="*/ 515938 h 1086621"/>
              <a:gd name="connsiteX31" fmla="*/ 5726113 w 8683625"/>
              <a:gd name="connsiteY31" fmla="*/ 547688 h 1086621"/>
              <a:gd name="connsiteX32" fmla="*/ 5819775 w 8683625"/>
              <a:gd name="connsiteY32" fmla="*/ 547688 h 1086621"/>
              <a:gd name="connsiteX33" fmla="*/ 5819775 w 8683625"/>
              <a:gd name="connsiteY33" fmla="*/ 617538 h 1086621"/>
              <a:gd name="connsiteX34" fmla="*/ 5854700 w 8683625"/>
              <a:gd name="connsiteY34" fmla="*/ 617538 h 1086621"/>
              <a:gd name="connsiteX35" fmla="*/ 5854700 w 8683625"/>
              <a:gd name="connsiteY35" fmla="*/ 584200 h 1086621"/>
              <a:gd name="connsiteX36" fmla="*/ 5886450 w 8683625"/>
              <a:gd name="connsiteY36" fmla="*/ 584200 h 1086621"/>
              <a:gd name="connsiteX37" fmla="*/ 5886450 w 8683625"/>
              <a:gd name="connsiteY37" fmla="*/ 547688 h 1086621"/>
              <a:gd name="connsiteX38" fmla="*/ 5962650 w 8683625"/>
              <a:gd name="connsiteY38" fmla="*/ 547688 h 1086621"/>
              <a:gd name="connsiteX39" fmla="*/ 5959475 w 8683625"/>
              <a:gd name="connsiteY39" fmla="*/ 584200 h 1086621"/>
              <a:gd name="connsiteX40" fmla="*/ 6011863 w 8683625"/>
              <a:gd name="connsiteY40" fmla="*/ 584200 h 1086621"/>
              <a:gd name="connsiteX41" fmla="*/ 6011863 w 8683625"/>
              <a:gd name="connsiteY41" fmla="*/ 608013 h 1086621"/>
              <a:gd name="connsiteX42" fmla="*/ 6035675 w 8683625"/>
              <a:gd name="connsiteY42" fmla="*/ 608013 h 1086621"/>
              <a:gd name="connsiteX43" fmla="*/ 6035675 w 8683625"/>
              <a:gd name="connsiteY43" fmla="*/ 681038 h 1086621"/>
              <a:gd name="connsiteX44" fmla="*/ 6072188 w 8683625"/>
              <a:gd name="connsiteY44" fmla="*/ 681038 h 1086621"/>
              <a:gd name="connsiteX45" fmla="*/ 6072188 w 8683625"/>
              <a:gd name="connsiteY45" fmla="*/ 633413 h 1086621"/>
              <a:gd name="connsiteX46" fmla="*/ 6149975 w 8683625"/>
              <a:gd name="connsiteY46" fmla="*/ 633413 h 1086621"/>
              <a:gd name="connsiteX47" fmla="*/ 6149975 w 8683625"/>
              <a:gd name="connsiteY47" fmla="*/ 603250 h 1086621"/>
              <a:gd name="connsiteX48" fmla="*/ 6183313 w 8683625"/>
              <a:gd name="connsiteY48" fmla="*/ 603250 h 1086621"/>
              <a:gd name="connsiteX49" fmla="*/ 6183313 w 8683625"/>
              <a:gd name="connsiteY49" fmla="*/ 584200 h 1086621"/>
              <a:gd name="connsiteX50" fmla="*/ 6254750 w 8683625"/>
              <a:gd name="connsiteY50" fmla="*/ 587375 h 1086621"/>
              <a:gd name="connsiteX51" fmla="*/ 6254750 w 8683625"/>
              <a:gd name="connsiteY51" fmla="*/ 620713 h 1086621"/>
              <a:gd name="connsiteX52" fmla="*/ 6307138 w 8683625"/>
              <a:gd name="connsiteY52" fmla="*/ 620713 h 1086621"/>
              <a:gd name="connsiteX53" fmla="*/ 6307138 w 8683625"/>
              <a:gd name="connsiteY53" fmla="*/ 657226 h 1086621"/>
              <a:gd name="connsiteX54" fmla="*/ 6367463 w 8683625"/>
              <a:gd name="connsiteY54" fmla="*/ 657226 h 1086621"/>
              <a:gd name="connsiteX55" fmla="*/ 6367463 w 8683625"/>
              <a:gd name="connsiteY55" fmla="*/ 700088 h 1086621"/>
              <a:gd name="connsiteX56" fmla="*/ 6396038 w 8683625"/>
              <a:gd name="connsiteY56" fmla="*/ 700088 h 1086621"/>
              <a:gd name="connsiteX57" fmla="*/ 6396038 w 8683625"/>
              <a:gd name="connsiteY57" fmla="*/ 923926 h 1086621"/>
              <a:gd name="connsiteX58" fmla="*/ 6410325 w 8683625"/>
              <a:gd name="connsiteY58" fmla="*/ 923926 h 1086621"/>
              <a:gd name="connsiteX59" fmla="*/ 6410325 w 8683625"/>
              <a:gd name="connsiteY59" fmla="*/ 863601 h 1086621"/>
              <a:gd name="connsiteX60" fmla="*/ 6435725 w 8683625"/>
              <a:gd name="connsiteY60" fmla="*/ 863601 h 1086621"/>
              <a:gd name="connsiteX61" fmla="*/ 6438900 w 8683625"/>
              <a:gd name="connsiteY61" fmla="*/ 671513 h 1086621"/>
              <a:gd name="connsiteX62" fmla="*/ 6454775 w 8683625"/>
              <a:gd name="connsiteY62" fmla="*/ 671513 h 1086621"/>
              <a:gd name="connsiteX63" fmla="*/ 6454775 w 8683625"/>
              <a:gd name="connsiteY63" fmla="*/ 639763 h 1086621"/>
              <a:gd name="connsiteX64" fmla="*/ 6510338 w 8683625"/>
              <a:gd name="connsiteY64" fmla="*/ 639763 h 1086621"/>
              <a:gd name="connsiteX65" fmla="*/ 6510338 w 8683625"/>
              <a:gd name="connsiteY65" fmla="*/ 668338 h 1086621"/>
              <a:gd name="connsiteX66" fmla="*/ 6526213 w 8683625"/>
              <a:gd name="connsiteY66" fmla="*/ 668338 h 1086621"/>
              <a:gd name="connsiteX67" fmla="*/ 6526213 w 8683625"/>
              <a:gd name="connsiteY67" fmla="*/ 839788 h 1086621"/>
              <a:gd name="connsiteX68" fmla="*/ 6551613 w 8683625"/>
              <a:gd name="connsiteY68" fmla="*/ 839788 h 1086621"/>
              <a:gd name="connsiteX69" fmla="*/ 6551613 w 8683625"/>
              <a:gd name="connsiteY69" fmla="*/ 587375 h 1086621"/>
              <a:gd name="connsiteX70" fmla="*/ 6699250 w 8683625"/>
              <a:gd name="connsiteY70" fmla="*/ 587375 h 1086621"/>
              <a:gd name="connsiteX71" fmla="*/ 6699250 w 8683625"/>
              <a:gd name="connsiteY71" fmla="*/ 655638 h 1086621"/>
              <a:gd name="connsiteX72" fmla="*/ 6718300 w 8683625"/>
              <a:gd name="connsiteY72" fmla="*/ 655638 h 1086621"/>
              <a:gd name="connsiteX73" fmla="*/ 6718300 w 8683625"/>
              <a:gd name="connsiteY73" fmla="*/ 733426 h 1086621"/>
              <a:gd name="connsiteX74" fmla="*/ 6727825 w 8683625"/>
              <a:gd name="connsiteY74" fmla="*/ 733426 h 1086621"/>
              <a:gd name="connsiteX75" fmla="*/ 6727825 w 8683625"/>
              <a:gd name="connsiteY75" fmla="*/ 939801 h 1086621"/>
              <a:gd name="connsiteX76" fmla="*/ 6767513 w 8683625"/>
              <a:gd name="connsiteY76" fmla="*/ 939801 h 1086621"/>
              <a:gd name="connsiteX77" fmla="*/ 6767513 w 8683625"/>
              <a:gd name="connsiteY77" fmla="*/ 911226 h 1086621"/>
              <a:gd name="connsiteX78" fmla="*/ 6786563 w 8683625"/>
              <a:gd name="connsiteY78" fmla="*/ 911226 h 1086621"/>
              <a:gd name="connsiteX79" fmla="*/ 6786563 w 8683625"/>
              <a:gd name="connsiteY79" fmla="*/ 839788 h 1086621"/>
              <a:gd name="connsiteX80" fmla="*/ 6802438 w 8683625"/>
              <a:gd name="connsiteY80" fmla="*/ 839788 h 1086621"/>
              <a:gd name="connsiteX81" fmla="*/ 6804025 w 8683625"/>
              <a:gd name="connsiteY81" fmla="*/ 555625 h 1086621"/>
              <a:gd name="connsiteX82" fmla="*/ 6915150 w 8683625"/>
              <a:gd name="connsiteY82" fmla="*/ 555625 h 1086621"/>
              <a:gd name="connsiteX83" fmla="*/ 6915150 w 8683625"/>
              <a:gd name="connsiteY83" fmla="*/ 727076 h 1086621"/>
              <a:gd name="connsiteX84" fmla="*/ 6931025 w 8683625"/>
              <a:gd name="connsiteY84" fmla="*/ 727076 h 1086621"/>
              <a:gd name="connsiteX85" fmla="*/ 6931025 w 8683625"/>
              <a:gd name="connsiteY85" fmla="*/ 842963 h 1086621"/>
              <a:gd name="connsiteX86" fmla="*/ 6980237 w 8683625"/>
              <a:gd name="connsiteY86" fmla="*/ 842963 h 1086621"/>
              <a:gd name="connsiteX87" fmla="*/ 6980237 w 8683625"/>
              <a:gd name="connsiteY87" fmla="*/ 950913 h 1086621"/>
              <a:gd name="connsiteX88" fmla="*/ 7011987 w 8683625"/>
              <a:gd name="connsiteY88" fmla="*/ 950913 h 1086621"/>
              <a:gd name="connsiteX89" fmla="*/ 7011987 w 8683625"/>
              <a:gd name="connsiteY89" fmla="*/ 892176 h 1086621"/>
              <a:gd name="connsiteX90" fmla="*/ 7065963 w 8683625"/>
              <a:gd name="connsiteY90" fmla="*/ 892176 h 1086621"/>
              <a:gd name="connsiteX91" fmla="*/ 7065963 w 8683625"/>
              <a:gd name="connsiteY91" fmla="*/ 857251 h 1086621"/>
              <a:gd name="connsiteX92" fmla="*/ 7246937 w 8683625"/>
              <a:gd name="connsiteY92" fmla="*/ 857251 h 1086621"/>
              <a:gd name="connsiteX93" fmla="*/ 7246937 w 8683625"/>
              <a:gd name="connsiteY93" fmla="*/ 820738 h 1086621"/>
              <a:gd name="connsiteX94" fmla="*/ 7291387 w 8683625"/>
              <a:gd name="connsiteY94" fmla="*/ 820738 h 1086621"/>
              <a:gd name="connsiteX95" fmla="*/ 7291387 w 8683625"/>
              <a:gd name="connsiteY95" fmla="*/ 865188 h 1086621"/>
              <a:gd name="connsiteX96" fmla="*/ 7339013 w 8683625"/>
              <a:gd name="connsiteY96" fmla="*/ 865188 h 1086621"/>
              <a:gd name="connsiteX97" fmla="*/ 7339013 w 8683625"/>
              <a:gd name="connsiteY97" fmla="*/ 963613 h 1086621"/>
              <a:gd name="connsiteX98" fmla="*/ 7378700 w 8683625"/>
              <a:gd name="connsiteY98" fmla="*/ 963613 h 1086621"/>
              <a:gd name="connsiteX99" fmla="*/ 7378700 w 8683625"/>
              <a:gd name="connsiteY99" fmla="*/ 873126 h 1086621"/>
              <a:gd name="connsiteX100" fmla="*/ 7404100 w 8683625"/>
              <a:gd name="connsiteY100" fmla="*/ 873126 h 1086621"/>
              <a:gd name="connsiteX101" fmla="*/ 7407275 w 8683625"/>
              <a:gd name="connsiteY101" fmla="*/ 728663 h 1086621"/>
              <a:gd name="connsiteX102" fmla="*/ 7434263 w 8683625"/>
              <a:gd name="connsiteY102" fmla="*/ 728663 h 1086621"/>
              <a:gd name="connsiteX103" fmla="*/ 7434263 w 8683625"/>
              <a:gd name="connsiteY103" fmla="*/ 671513 h 1086621"/>
              <a:gd name="connsiteX104" fmla="*/ 7466013 w 8683625"/>
              <a:gd name="connsiteY104" fmla="*/ 671513 h 1086621"/>
              <a:gd name="connsiteX105" fmla="*/ 7486650 w 8683625"/>
              <a:gd name="connsiteY105" fmla="*/ 644526 h 1086621"/>
              <a:gd name="connsiteX106" fmla="*/ 7543800 w 8683625"/>
              <a:gd name="connsiteY106" fmla="*/ 644526 h 1086621"/>
              <a:gd name="connsiteX107" fmla="*/ 7543800 w 8683625"/>
              <a:gd name="connsiteY107" fmla="*/ 341313 h 1086621"/>
              <a:gd name="connsiteX108" fmla="*/ 7662863 w 8683625"/>
              <a:gd name="connsiteY108" fmla="*/ 341313 h 1086621"/>
              <a:gd name="connsiteX109" fmla="*/ 7662863 w 8683625"/>
              <a:gd name="connsiteY109" fmla="*/ 649288 h 1086621"/>
              <a:gd name="connsiteX110" fmla="*/ 7727950 w 8683625"/>
              <a:gd name="connsiteY110" fmla="*/ 649288 h 1086621"/>
              <a:gd name="connsiteX111" fmla="*/ 7726363 w 8683625"/>
              <a:gd name="connsiteY111" fmla="*/ 887413 h 1086621"/>
              <a:gd name="connsiteX112" fmla="*/ 7766050 w 8683625"/>
              <a:gd name="connsiteY112" fmla="*/ 887413 h 1086621"/>
              <a:gd name="connsiteX113" fmla="*/ 7766050 w 8683625"/>
              <a:gd name="connsiteY113" fmla="*/ 592138 h 1086621"/>
              <a:gd name="connsiteX114" fmla="*/ 7867650 w 8683625"/>
              <a:gd name="connsiteY114" fmla="*/ 595313 h 1086621"/>
              <a:gd name="connsiteX115" fmla="*/ 7867650 w 8683625"/>
              <a:gd name="connsiteY115" fmla="*/ 623888 h 1086621"/>
              <a:gd name="connsiteX116" fmla="*/ 7967663 w 8683625"/>
              <a:gd name="connsiteY116" fmla="*/ 623888 h 1086621"/>
              <a:gd name="connsiteX117" fmla="*/ 7966075 w 8683625"/>
              <a:gd name="connsiteY117" fmla="*/ 731838 h 1086621"/>
              <a:gd name="connsiteX118" fmla="*/ 8015287 w 8683625"/>
              <a:gd name="connsiteY118" fmla="*/ 731838 h 1086621"/>
              <a:gd name="connsiteX119" fmla="*/ 8015287 w 8683625"/>
              <a:gd name="connsiteY119" fmla="*/ 652463 h 1086621"/>
              <a:gd name="connsiteX120" fmla="*/ 8086725 w 8683625"/>
              <a:gd name="connsiteY120" fmla="*/ 652463 h 1086621"/>
              <a:gd name="connsiteX121" fmla="*/ 8089900 w 8683625"/>
              <a:gd name="connsiteY121" fmla="*/ 611188 h 1086621"/>
              <a:gd name="connsiteX122" fmla="*/ 8151813 w 8683625"/>
              <a:gd name="connsiteY122" fmla="*/ 611188 h 1086621"/>
              <a:gd name="connsiteX123" fmla="*/ 8151813 w 8683625"/>
              <a:gd name="connsiteY123" fmla="*/ 871538 h 1086621"/>
              <a:gd name="connsiteX124" fmla="*/ 8251825 w 8683625"/>
              <a:gd name="connsiteY124" fmla="*/ 871538 h 1086621"/>
              <a:gd name="connsiteX125" fmla="*/ 8255000 w 8683625"/>
              <a:gd name="connsiteY125" fmla="*/ 573088 h 1086621"/>
              <a:gd name="connsiteX126" fmla="*/ 8274050 w 8683625"/>
              <a:gd name="connsiteY126" fmla="*/ 573088 h 1086621"/>
              <a:gd name="connsiteX127" fmla="*/ 8274050 w 8683625"/>
              <a:gd name="connsiteY127" fmla="*/ 547688 h 1086621"/>
              <a:gd name="connsiteX128" fmla="*/ 8375650 w 8683625"/>
              <a:gd name="connsiteY128" fmla="*/ 549275 h 1086621"/>
              <a:gd name="connsiteX129" fmla="*/ 8375650 w 8683625"/>
              <a:gd name="connsiteY129" fmla="*/ 595313 h 1086621"/>
              <a:gd name="connsiteX130" fmla="*/ 8494712 w 8683625"/>
              <a:gd name="connsiteY130" fmla="*/ 596900 h 1086621"/>
              <a:gd name="connsiteX131" fmla="*/ 8491538 w 8683625"/>
              <a:gd name="connsiteY131" fmla="*/ 900113 h 1086621"/>
              <a:gd name="connsiteX132" fmla="*/ 8547100 w 8683625"/>
              <a:gd name="connsiteY132" fmla="*/ 900113 h 1086621"/>
              <a:gd name="connsiteX133" fmla="*/ 8547100 w 8683625"/>
              <a:gd name="connsiteY133" fmla="*/ 992188 h 1086621"/>
              <a:gd name="connsiteX134" fmla="*/ 8607425 w 8683625"/>
              <a:gd name="connsiteY134" fmla="*/ 992188 h 1086621"/>
              <a:gd name="connsiteX135" fmla="*/ 8610600 w 8683625"/>
              <a:gd name="connsiteY135" fmla="*/ 881063 h 1086621"/>
              <a:gd name="connsiteX136" fmla="*/ 8642350 w 8683625"/>
              <a:gd name="connsiteY136" fmla="*/ 881063 h 1086621"/>
              <a:gd name="connsiteX137" fmla="*/ 8642350 w 8683625"/>
              <a:gd name="connsiteY137" fmla="*/ 836613 h 1086621"/>
              <a:gd name="connsiteX138" fmla="*/ 8683625 w 8683625"/>
              <a:gd name="connsiteY138" fmla="*/ 836613 h 1086621"/>
              <a:gd name="connsiteX139" fmla="*/ 8683625 w 8683625"/>
              <a:gd name="connsiteY139" fmla="*/ 1086621 h 1086621"/>
              <a:gd name="connsiteX140" fmla="*/ 0 w 8683625"/>
              <a:gd name="connsiteY140" fmla="*/ 1086621 h 1086621"/>
              <a:gd name="connsiteX141" fmla="*/ 0 w 8683625"/>
              <a:gd name="connsiteY141" fmla="*/ 1035051 h 1086621"/>
              <a:gd name="connsiteX142" fmla="*/ 84138 w 8683625"/>
              <a:gd name="connsiteY142" fmla="*/ 1035051 h 1086621"/>
              <a:gd name="connsiteX143" fmla="*/ 84138 w 8683625"/>
              <a:gd name="connsiteY143" fmla="*/ 963613 h 1086621"/>
              <a:gd name="connsiteX144" fmla="*/ 131763 w 8683625"/>
              <a:gd name="connsiteY144" fmla="*/ 963613 h 1086621"/>
              <a:gd name="connsiteX145" fmla="*/ 131763 w 8683625"/>
              <a:gd name="connsiteY145" fmla="*/ 927101 h 1086621"/>
              <a:gd name="connsiteX146" fmla="*/ 176213 w 8683625"/>
              <a:gd name="connsiteY146" fmla="*/ 927101 h 1086621"/>
              <a:gd name="connsiteX147" fmla="*/ 176213 w 8683625"/>
              <a:gd name="connsiteY147" fmla="*/ 960438 h 1086621"/>
              <a:gd name="connsiteX148" fmla="*/ 258763 w 8683625"/>
              <a:gd name="connsiteY148" fmla="*/ 963613 h 1086621"/>
              <a:gd name="connsiteX149" fmla="*/ 258763 w 8683625"/>
              <a:gd name="connsiteY149" fmla="*/ 992188 h 1086621"/>
              <a:gd name="connsiteX150" fmla="*/ 303213 w 8683625"/>
              <a:gd name="connsiteY150" fmla="*/ 992188 h 1086621"/>
              <a:gd name="connsiteX151" fmla="*/ 300038 w 8683625"/>
              <a:gd name="connsiteY151" fmla="*/ 1052513 h 1086621"/>
              <a:gd name="connsiteX152" fmla="*/ 355600 w 8683625"/>
              <a:gd name="connsiteY152" fmla="*/ 1052513 h 1086621"/>
              <a:gd name="connsiteX153" fmla="*/ 358775 w 8683625"/>
              <a:gd name="connsiteY153" fmla="*/ 984251 h 1086621"/>
              <a:gd name="connsiteX154" fmla="*/ 420688 w 8683625"/>
              <a:gd name="connsiteY154" fmla="*/ 984251 h 1086621"/>
              <a:gd name="connsiteX155" fmla="*/ 420688 w 8683625"/>
              <a:gd name="connsiteY155" fmla="*/ 823913 h 1086621"/>
              <a:gd name="connsiteX156" fmla="*/ 468313 w 8683625"/>
              <a:gd name="connsiteY156" fmla="*/ 823913 h 1086621"/>
              <a:gd name="connsiteX157" fmla="*/ 468313 w 8683625"/>
              <a:gd name="connsiteY157" fmla="*/ 796926 h 1086621"/>
              <a:gd name="connsiteX158" fmla="*/ 519113 w 8683625"/>
              <a:gd name="connsiteY158" fmla="*/ 796926 h 1086621"/>
              <a:gd name="connsiteX159" fmla="*/ 519113 w 8683625"/>
              <a:gd name="connsiteY159" fmla="*/ 828676 h 1086621"/>
              <a:gd name="connsiteX160" fmla="*/ 536575 w 8683625"/>
              <a:gd name="connsiteY160" fmla="*/ 828676 h 1086621"/>
              <a:gd name="connsiteX161" fmla="*/ 536575 w 8683625"/>
              <a:gd name="connsiteY161" fmla="*/ 765176 h 1086621"/>
              <a:gd name="connsiteX162" fmla="*/ 600075 w 8683625"/>
              <a:gd name="connsiteY162" fmla="*/ 765176 h 1086621"/>
              <a:gd name="connsiteX163" fmla="*/ 600075 w 8683625"/>
              <a:gd name="connsiteY163" fmla="*/ 800101 h 1086621"/>
              <a:gd name="connsiteX164" fmla="*/ 631825 w 8683625"/>
              <a:gd name="connsiteY164" fmla="*/ 800101 h 1086621"/>
              <a:gd name="connsiteX165" fmla="*/ 631825 w 8683625"/>
              <a:gd name="connsiteY165" fmla="*/ 992188 h 1086621"/>
              <a:gd name="connsiteX166" fmla="*/ 668338 w 8683625"/>
              <a:gd name="connsiteY166" fmla="*/ 992188 h 1086621"/>
              <a:gd name="connsiteX167" fmla="*/ 668338 w 8683625"/>
              <a:gd name="connsiteY167" fmla="*/ 1031876 h 1086621"/>
              <a:gd name="connsiteX168" fmla="*/ 711200 w 8683625"/>
              <a:gd name="connsiteY168" fmla="*/ 1031876 h 1086621"/>
              <a:gd name="connsiteX169" fmla="*/ 712788 w 8683625"/>
              <a:gd name="connsiteY169" fmla="*/ 747713 h 1086621"/>
              <a:gd name="connsiteX170" fmla="*/ 763588 w 8683625"/>
              <a:gd name="connsiteY170" fmla="*/ 747713 h 1086621"/>
              <a:gd name="connsiteX171" fmla="*/ 763588 w 8683625"/>
              <a:gd name="connsiteY171" fmla="*/ 715963 h 1086621"/>
              <a:gd name="connsiteX172" fmla="*/ 879475 w 8683625"/>
              <a:gd name="connsiteY172" fmla="*/ 715963 h 1086621"/>
              <a:gd name="connsiteX173" fmla="*/ 879475 w 8683625"/>
              <a:gd name="connsiteY173" fmla="*/ 747713 h 1086621"/>
              <a:gd name="connsiteX174" fmla="*/ 936625 w 8683625"/>
              <a:gd name="connsiteY174" fmla="*/ 749301 h 1086621"/>
              <a:gd name="connsiteX175" fmla="*/ 936625 w 8683625"/>
              <a:gd name="connsiteY175" fmla="*/ 1023938 h 1086621"/>
              <a:gd name="connsiteX176" fmla="*/ 1174750 w 8683625"/>
              <a:gd name="connsiteY176" fmla="*/ 1027113 h 1086621"/>
              <a:gd name="connsiteX177" fmla="*/ 1176338 w 8683625"/>
              <a:gd name="connsiteY177" fmla="*/ 628650 h 1086621"/>
              <a:gd name="connsiteX178" fmla="*/ 1203325 w 8683625"/>
              <a:gd name="connsiteY178" fmla="*/ 628650 h 1086621"/>
              <a:gd name="connsiteX179" fmla="*/ 1203325 w 8683625"/>
              <a:gd name="connsiteY179" fmla="*/ 592138 h 1086621"/>
              <a:gd name="connsiteX180" fmla="*/ 1268413 w 8683625"/>
              <a:gd name="connsiteY180" fmla="*/ 592138 h 1086621"/>
              <a:gd name="connsiteX181" fmla="*/ 1268413 w 8683625"/>
              <a:gd name="connsiteY181" fmla="*/ 623888 h 1086621"/>
              <a:gd name="connsiteX182" fmla="*/ 1312863 w 8683625"/>
              <a:gd name="connsiteY182" fmla="*/ 623888 h 1086621"/>
              <a:gd name="connsiteX183" fmla="*/ 1311275 w 8683625"/>
              <a:gd name="connsiteY183" fmla="*/ 1019176 h 1086621"/>
              <a:gd name="connsiteX184" fmla="*/ 1352550 w 8683625"/>
              <a:gd name="connsiteY184" fmla="*/ 1019176 h 1086621"/>
              <a:gd name="connsiteX185" fmla="*/ 1352550 w 8683625"/>
              <a:gd name="connsiteY185" fmla="*/ 665163 h 1086621"/>
              <a:gd name="connsiteX186" fmla="*/ 1382713 w 8683625"/>
              <a:gd name="connsiteY186" fmla="*/ 665163 h 1086621"/>
              <a:gd name="connsiteX187" fmla="*/ 1382713 w 8683625"/>
              <a:gd name="connsiteY187" fmla="*/ 625475 h 1086621"/>
              <a:gd name="connsiteX188" fmla="*/ 1463675 w 8683625"/>
              <a:gd name="connsiteY188" fmla="*/ 625475 h 1086621"/>
              <a:gd name="connsiteX189" fmla="*/ 1463675 w 8683625"/>
              <a:gd name="connsiteY189" fmla="*/ 655638 h 1086621"/>
              <a:gd name="connsiteX190" fmla="*/ 1495425 w 8683625"/>
              <a:gd name="connsiteY190" fmla="*/ 655638 h 1086621"/>
              <a:gd name="connsiteX191" fmla="*/ 1495425 w 8683625"/>
              <a:gd name="connsiteY191" fmla="*/ 865188 h 1086621"/>
              <a:gd name="connsiteX192" fmla="*/ 1531938 w 8683625"/>
              <a:gd name="connsiteY192" fmla="*/ 865188 h 1086621"/>
              <a:gd name="connsiteX193" fmla="*/ 1531938 w 8683625"/>
              <a:gd name="connsiteY193" fmla="*/ 823913 h 1086621"/>
              <a:gd name="connsiteX194" fmla="*/ 1568450 w 8683625"/>
              <a:gd name="connsiteY194" fmla="*/ 823913 h 1086621"/>
              <a:gd name="connsiteX195" fmla="*/ 1568450 w 8683625"/>
              <a:gd name="connsiteY195" fmla="*/ 865188 h 1086621"/>
              <a:gd name="connsiteX196" fmla="*/ 1603375 w 8683625"/>
              <a:gd name="connsiteY196" fmla="*/ 865188 h 1086621"/>
              <a:gd name="connsiteX197" fmla="*/ 1603375 w 8683625"/>
              <a:gd name="connsiteY197" fmla="*/ 796926 h 1086621"/>
              <a:gd name="connsiteX198" fmla="*/ 1790700 w 8683625"/>
              <a:gd name="connsiteY198" fmla="*/ 796926 h 1086621"/>
              <a:gd name="connsiteX199" fmla="*/ 1790700 w 8683625"/>
              <a:gd name="connsiteY199" fmla="*/ 1011238 h 1086621"/>
              <a:gd name="connsiteX200" fmla="*/ 1847850 w 8683625"/>
              <a:gd name="connsiteY200" fmla="*/ 1011238 h 1086621"/>
              <a:gd name="connsiteX201" fmla="*/ 1851025 w 8683625"/>
              <a:gd name="connsiteY201" fmla="*/ 868363 h 1086621"/>
              <a:gd name="connsiteX202" fmla="*/ 2032000 w 8683625"/>
              <a:gd name="connsiteY202" fmla="*/ 868363 h 1086621"/>
              <a:gd name="connsiteX203" fmla="*/ 2032000 w 8683625"/>
              <a:gd name="connsiteY203" fmla="*/ 996951 h 1086621"/>
              <a:gd name="connsiteX204" fmla="*/ 2127250 w 8683625"/>
              <a:gd name="connsiteY204" fmla="*/ 996951 h 1086621"/>
              <a:gd name="connsiteX205" fmla="*/ 2127250 w 8683625"/>
              <a:gd name="connsiteY205" fmla="*/ 763588 h 1086621"/>
              <a:gd name="connsiteX206" fmla="*/ 2159000 w 8683625"/>
              <a:gd name="connsiteY206" fmla="*/ 763588 h 1086621"/>
              <a:gd name="connsiteX207" fmla="*/ 2159000 w 8683625"/>
              <a:gd name="connsiteY207" fmla="*/ 723901 h 1086621"/>
              <a:gd name="connsiteX208" fmla="*/ 2227263 w 8683625"/>
              <a:gd name="connsiteY208" fmla="*/ 723901 h 1086621"/>
              <a:gd name="connsiteX209" fmla="*/ 2227263 w 8683625"/>
              <a:gd name="connsiteY209" fmla="*/ 760413 h 1086621"/>
              <a:gd name="connsiteX210" fmla="*/ 2300288 w 8683625"/>
              <a:gd name="connsiteY210" fmla="*/ 760413 h 1086621"/>
              <a:gd name="connsiteX211" fmla="*/ 2300288 w 8683625"/>
              <a:gd name="connsiteY211" fmla="*/ 800101 h 1086621"/>
              <a:gd name="connsiteX212" fmla="*/ 2363788 w 8683625"/>
              <a:gd name="connsiteY212" fmla="*/ 800101 h 1086621"/>
              <a:gd name="connsiteX213" fmla="*/ 2363788 w 8683625"/>
              <a:gd name="connsiteY213" fmla="*/ 1008063 h 1086621"/>
              <a:gd name="connsiteX214" fmla="*/ 2406650 w 8683625"/>
              <a:gd name="connsiteY214" fmla="*/ 1008063 h 1086621"/>
              <a:gd name="connsiteX215" fmla="*/ 2406650 w 8683625"/>
              <a:gd name="connsiteY215" fmla="*/ 857251 h 1086621"/>
              <a:gd name="connsiteX216" fmla="*/ 2432050 w 8683625"/>
              <a:gd name="connsiteY216" fmla="*/ 857251 h 1086621"/>
              <a:gd name="connsiteX217" fmla="*/ 2432050 w 8683625"/>
              <a:gd name="connsiteY217" fmla="*/ 820738 h 1086621"/>
              <a:gd name="connsiteX218" fmla="*/ 2506663 w 8683625"/>
              <a:gd name="connsiteY218" fmla="*/ 820738 h 1086621"/>
              <a:gd name="connsiteX219" fmla="*/ 2503488 w 8683625"/>
              <a:gd name="connsiteY219" fmla="*/ 857251 h 1086621"/>
              <a:gd name="connsiteX220" fmla="*/ 2551113 w 8683625"/>
              <a:gd name="connsiteY220" fmla="*/ 857251 h 1086621"/>
              <a:gd name="connsiteX221" fmla="*/ 2551113 w 8683625"/>
              <a:gd name="connsiteY221" fmla="*/ 976313 h 1086621"/>
              <a:gd name="connsiteX222" fmla="*/ 2716213 w 8683625"/>
              <a:gd name="connsiteY222" fmla="*/ 976313 h 1086621"/>
              <a:gd name="connsiteX223" fmla="*/ 2716213 w 8683625"/>
              <a:gd name="connsiteY223" fmla="*/ 531813 h 1086621"/>
              <a:gd name="connsiteX224" fmla="*/ 2738438 w 8683625"/>
              <a:gd name="connsiteY224" fmla="*/ 531813 h 1086621"/>
              <a:gd name="connsiteX225" fmla="*/ 2738438 w 8683625"/>
              <a:gd name="connsiteY225" fmla="*/ 423863 h 1086621"/>
              <a:gd name="connsiteX226" fmla="*/ 2768600 w 8683625"/>
              <a:gd name="connsiteY226" fmla="*/ 423863 h 1086621"/>
              <a:gd name="connsiteX227" fmla="*/ 2768600 w 8683625"/>
              <a:gd name="connsiteY227" fmla="*/ 355600 h 1086621"/>
              <a:gd name="connsiteX228" fmla="*/ 2952750 w 8683625"/>
              <a:gd name="connsiteY228" fmla="*/ 357188 h 1086621"/>
              <a:gd name="connsiteX229" fmla="*/ 2952750 w 8683625"/>
              <a:gd name="connsiteY229" fmla="*/ 420688 h 1086621"/>
              <a:gd name="connsiteX230" fmla="*/ 3008313 w 8683625"/>
              <a:gd name="connsiteY230" fmla="*/ 420688 h 1086621"/>
              <a:gd name="connsiteX231" fmla="*/ 3006725 w 8683625"/>
              <a:gd name="connsiteY231" fmla="*/ 1004888 h 1086621"/>
              <a:gd name="connsiteX232" fmla="*/ 3063875 w 8683625"/>
              <a:gd name="connsiteY232" fmla="*/ 1004888 h 1086621"/>
              <a:gd name="connsiteX233" fmla="*/ 3063875 w 8683625"/>
              <a:gd name="connsiteY233" fmla="*/ 736601 h 1086621"/>
              <a:gd name="connsiteX234" fmla="*/ 3092450 w 8683625"/>
              <a:gd name="connsiteY234" fmla="*/ 736601 h 1086621"/>
              <a:gd name="connsiteX235" fmla="*/ 3092450 w 8683625"/>
              <a:gd name="connsiteY235" fmla="*/ 660401 h 1086621"/>
              <a:gd name="connsiteX236" fmla="*/ 3132138 w 8683625"/>
              <a:gd name="connsiteY236" fmla="*/ 660401 h 1086621"/>
              <a:gd name="connsiteX237" fmla="*/ 3132138 w 8683625"/>
              <a:gd name="connsiteY237" fmla="*/ 696913 h 1086621"/>
              <a:gd name="connsiteX238" fmla="*/ 3179763 w 8683625"/>
              <a:gd name="connsiteY238" fmla="*/ 696913 h 1086621"/>
              <a:gd name="connsiteX239" fmla="*/ 3179763 w 8683625"/>
              <a:gd name="connsiteY239" fmla="*/ 723901 h 1086621"/>
              <a:gd name="connsiteX240" fmla="*/ 3222625 w 8683625"/>
              <a:gd name="connsiteY240" fmla="*/ 723901 h 1086621"/>
              <a:gd name="connsiteX241" fmla="*/ 3219450 w 8683625"/>
              <a:gd name="connsiteY241" fmla="*/ 1008063 h 1086621"/>
              <a:gd name="connsiteX242" fmla="*/ 3254375 w 8683625"/>
              <a:gd name="connsiteY242" fmla="*/ 1008063 h 1086621"/>
              <a:gd name="connsiteX243" fmla="*/ 3254375 w 8683625"/>
              <a:gd name="connsiteY243" fmla="*/ 950913 h 1086621"/>
              <a:gd name="connsiteX244" fmla="*/ 3300413 w 8683625"/>
              <a:gd name="connsiteY244" fmla="*/ 950913 h 1086621"/>
              <a:gd name="connsiteX245" fmla="*/ 3303588 w 8683625"/>
              <a:gd name="connsiteY245" fmla="*/ 652463 h 1086621"/>
              <a:gd name="connsiteX246" fmla="*/ 3322638 w 8683625"/>
              <a:gd name="connsiteY246" fmla="*/ 652463 h 1086621"/>
              <a:gd name="connsiteX247" fmla="*/ 3340100 w 8683625"/>
              <a:gd name="connsiteY247" fmla="*/ 628650 h 1086621"/>
              <a:gd name="connsiteX248" fmla="*/ 3408363 w 8683625"/>
              <a:gd name="connsiteY248" fmla="*/ 628650 h 1086621"/>
              <a:gd name="connsiteX249" fmla="*/ 3408363 w 8683625"/>
              <a:gd name="connsiteY249" fmla="*/ 657226 h 1086621"/>
              <a:gd name="connsiteX250" fmla="*/ 3440113 w 8683625"/>
              <a:gd name="connsiteY250" fmla="*/ 657226 h 1086621"/>
              <a:gd name="connsiteX251" fmla="*/ 3440113 w 8683625"/>
              <a:gd name="connsiteY251" fmla="*/ 989013 h 1086621"/>
              <a:gd name="connsiteX252" fmla="*/ 3600450 w 8683625"/>
              <a:gd name="connsiteY252" fmla="*/ 992188 h 1086621"/>
              <a:gd name="connsiteX253" fmla="*/ 3603625 w 8683625"/>
              <a:gd name="connsiteY253" fmla="*/ 508000 h 1086621"/>
              <a:gd name="connsiteX254" fmla="*/ 3684588 w 8683625"/>
              <a:gd name="connsiteY254" fmla="*/ 508000 h 1086621"/>
              <a:gd name="connsiteX255" fmla="*/ 3684588 w 8683625"/>
              <a:gd name="connsiteY255" fmla="*/ 547688 h 1086621"/>
              <a:gd name="connsiteX256" fmla="*/ 3706813 w 8683625"/>
              <a:gd name="connsiteY256" fmla="*/ 547688 h 1086621"/>
              <a:gd name="connsiteX257" fmla="*/ 3706813 w 8683625"/>
              <a:gd name="connsiteY257" fmla="*/ 520700 h 1086621"/>
              <a:gd name="connsiteX258" fmla="*/ 3827463 w 8683625"/>
              <a:gd name="connsiteY258" fmla="*/ 520700 h 1086621"/>
              <a:gd name="connsiteX259" fmla="*/ 3827463 w 8683625"/>
              <a:gd name="connsiteY259" fmla="*/ 557213 h 1086621"/>
              <a:gd name="connsiteX260" fmla="*/ 3863975 w 8683625"/>
              <a:gd name="connsiteY260" fmla="*/ 557213 h 1086621"/>
              <a:gd name="connsiteX261" fmla="*/ 3863975 w 8683625"/>
              <a:gd name="connsiteY261" fmla="*/ 989013 h 1086621"/>
              <a:gd name="connsiteX262" fmla="*/ 3911600 w 8683625"/>
              <a:gd name="connsiteY262" fmla="*/ 989013 h 1086621"/>
              <a:gd name="connsiteX263" fmla="*/ 3911600 w 8683625"/>
              <a:gd name="connsiteY263" fmla="*/ 852488 h 1086621"/>
              <a:gd name="connsiteX264" fmla="*/ 3948113 w 8683625"/>
              <a:gd name="connsiteY264" fmla="*/ 855663 h 1086621"/>
              <a:gd name="connsiteX265" fmla="*/ 3948113 w 8683625"/>
              <a:gd name="connsiteY265" fmla="*/ 815976 h 1086621"/>
              <a:gd name="connsiteX266" fmla="*/ 3998913 w 8683625"/>
              <a:gd name="connsiteY266" fmla="*/ 815976 h 1086621"/>
              <a:gd name="connsiteX267" fmla="*/ 3998913 w 8683625"/>
              <a:gd name="connsiteY267" fmla="*/ 855663 h 1086621"/>
              <a:gd name="connsiteX268" fmla="*/ 4051300 w 8683625"/>
              <a:gd name="connsiteY268" fmla="*/ 855663 h 1086621"/>
              <a:gd name="connsiteX269" fmla="*/ 4048125 w 8683625"/>
              <a:gd name="connsiteY269" fmla="*/ 987426 h 1086621"/>
              <a:gd name="connsiteX270" fmla="*/ 4124325 w 8683625"/>
              <a:gd name="connsiteY270" fmla="*/ 987426 h 1086621"/>
              <a:gd name="connsiteX271" fmla="*/ 4124325 w 8683625"/>
              <a:gd name="connsiteY271" fmla="*/ 660401 h 1086621"/>
              <a:gd name="connsiteX272" fmla="*/ 4151313 w 8683625"/>
              <a:gd name="connsiteY272" fmla="*/ 660401 h 1086621"/>
              <a:gd name="connsiteX273" fmla="*/ 4151313 w 8683625"/>
              <a:gd name="connsiteY273" fmla="*/ 547688 h 1086621"/>
              <a:gd name="connsiteX274" fmla="*/ 4319588 w 8683625"/>
              <a:gd name="connsiteY274" fmla="*/ 547688 h 1086621"/>
              <a:gd name="connsiteX275" fmla="*/ 4319588 w 8683625"/>
              <a:gd name="connsiteY275" fmla="*/ 596900 h 1086621"/>
              <a:gd name="connsiteX276" fmla="*/ 4364038 w 8683625"/>
              <a:gd name="connsiteY276" fmla="*/ 596900 h 1086621"/>
              <a:gd name="connsiteX277" fmla="*/ 4362450 w 8683625"/>
              <a:gd name="connsiteY277" fmla="*/ 808038 h 1086621"/>
              <a:gd name="connsiteX278" fmla="*/ 4478338 w 8683625"/>
              <a:gd name="connsiteY278" fmla="*/ 808038 h 1086621"/>
              <a:gd name="connsiteX279" fmla="*/ 4479925 w 8683625"/>
              <a:gd name="connsiteY279" fmla="*/ 46038 h 1086621"/>
              <a:gd name="connsiteX280" fmla="*/ 4495800 w 8683625"/>
              <a:gd name="connsiteY280" fmla="*/ 46038 h 10866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</a:cxnLst>
            <a:rect l="l" t="t" r="r" b="b"/>
            <a:pathLst>
              <a:path w="8683625" h="1086621">
                <a:moveTo>
                  <a:pt x="4495800" y="0"/>
                </a:moveTo>
                <a:lnTo>
                  <a:pt x="4595813" y="1588"/>
                </a:lnTo>
                <a:lnTo>
                  <a:pt x="4595813" y="23813"/>
                </a:lnTo>
                <a:lnTo>
                  <a:pt x="4656138" y="23813"/>
                </a:lnTo>
                <a:lnTo>
                  <a:pt x="4651375" y="828676"/>
                </a:lnTo>
                <a:lnTo>
                  <a:pt x="4802188" y="828676"/>
                </a:lnTo>
                <a:lnTo>
                  <a:pt x="4803775" y="615950"/>
                </a:lnTo>
                <a:lnTo>
                  <a:pt x="4916488" y="615950"/>
                </a:lnTo>
                <a:lnTo>
                  <a:pt x="4919663" y="441325"/>
                </a:lnTo>
                <a:lnTo>
                  <a:pt x="5086350" y="441325"/>
                </a:lnTo>
                <a:lnTo>
                  <a:pt x="5086350" y="496888"/>
                </a:lnTo>
                <a:lnTo>
                  <a:pt x="5124450" y="500063"/>
                </a:lnTo>
                <a:lnTo>
                  <a:pt x="5122863" y="633413"/>
                </a:lnTo>
                <a:lnTo>
                  <a:pt x="5170488" y="633413"/>
                </a:lnTo>
                <a:lnTo>
                  <a:pt x="5172075" y="588963"/>
                </a:lnTo>
                <a:lnTo>
                  <a:pt x="5280025" y="588963"/>
                </a:lnTo>
                <a:lnTo>
                  <a:pt x="5280025" y="639763"/>
                </a:lnTo>
                <a:lnTo>
                  <a:pt x="5330825" y="639763"/>
                </a:lnTo>
                <a:lnTo>
                  <a:pt x="5327650" y="728663"/>
                </a:lnTo>
                <a:lnTo>
                  <a:pt x="5359400" y="728663"/>
                </a:lnTo>
                <a:lnTo>
                  <a:pt x="5359400" y="396875"/>
                </a:lnTo>
                <a:lnTo>
                  <a:pt x="5391150" y="396875"/>
                </a:lnTo>
                <a:lnTo>
                  <a:pt x="5391150" y="333375"/>
                </a:lnTo>
                <a:lnTo>
                  <a:pt x="5446713" y="333375"/>
                </a:lnTo>
                <a:lnTo>
                  <a:pt x="5522913" y="333375"/>
                </a:lnTo>
                <a:lnTo>
                  <a:pt x="5522913" y="365125"/>
                </a:lnTo>
                <a:lnTo>
                  <a:pt x="5586413" y="368300"/>
                </a:lnTo>
                <a:lnTo>
                  <a:pt x="5586413" y="557213"/>
                </a:lnTo>
                <a:lnTo>
                  <a:pt x="5651500" y="557213"/>
                </a:lnTo>
                <a:lnTo>
                  <a:pt x="5651500" y="515938"/>
                </a:lnTo>
                <a:lnTo>
                  <a:pt x="5726113" y="515938"/>
                </a:lnTo>
                <a:lnTo>
                  <a:pt x="5726113" y="547688"/>
                </a:lnTo>
                <a:lnTo>
                  <a:pt x="5819775" y="547688"/>
                </a:lnTo>
                <a:lnTo>
                  <a:pt x="5819775" y="617538"/>
                </a:lnTo>
                <a:lnTo>
                  <a:pt x="5854700" y="617538"/>
                </a:lnTo>
                <a:lnTo>
                  <a:pt x="5854700" y="584200"/>
                </a:lnTo>
                <a:lnTo>
                  <a:pt x="5886450" y="584200"/>
                </a:lnTo>
                <a:lnTo>
                  <a:pt x="5886450" y="547688"/>
                </a:lnTo>
                <a:lnTo>
                  <a:pt x="5962650" y="547688"/>
                </a:lnTo>
                <a:lnTo>
                  <a:pt x="5959475" y="584200"/>
                </a:lnTo>
                <a:lnTo>
                  <a:pt x="6011863" y="584200"/>
                </a:lnTo>
                <a:lnTo>
                  <a:pt x="6011863" y="608013"/>
                </a:lnTo>
                <a:lnTo>
                  <a:pt x="6035675" y="608013"/>
                </a:lnTo>
                <a:lnTo>
                  <a:pt x="6035675" y="681038"/>
                </a:lnTo>
                <a:lnTo>
                  <a:pt x="6072188" y="681038"/>
                </a:lnTo>
                <a:lnTo>
                  <a:pt x="6072188" y="633413"/>
                </a:lnTo>
                <a:lnTo>
                  <a:pt x="6149975" y="633413"/>
                </a:lnTo>
                <a:lnTo>
                  <a:pt x="6149975" y="603250"/>
                </a:lnTo>
                <a:lnTo>
                  <a:pt x="6183313" y="603250"/>
                </a:lnTo>
                <a:lnTo>
                  <a:pt x="6183313" y="584200"/>
                </a:lnTo>
                <a:lnTo>
                  <a:pt x="6254750" y="587375"/>
                </a:lnTo>
                <a:lnTo>
                  <a:pt x="6254750" y="620713"/>
                </a:lnTo>
                <a:lnTo>
                  <a:pt x="6307138" y="620713"/>
                </a:lnTo>
                <a:lnTo>
                  <a:pt x="6307138" y="657226"/>
                </a:lnTo>
                <a:lnTo>
                  <a:pt x="6367463" y="657226"/>
                </a:lnTo>
                <a:lnTo>
                  <a:pt x="6367463" y="700088"/>
                </a:lnTo>
                <a:lnTo>
                  <a:pt x="6396038" y="700088"/>
                </a:lnTo>
                <a:lnTo>
                  <a:pt x="6396038" y="923926"/>
                </a:lnTo>
                <a:lnTo>
                  <a:pt x="6410325" y="923926"/>
                </a:lnTo>
                <a:lnTo>
                  <a:pt x="6410325" y="863601"/>
                </a:lnTo>
                <a:lnTo>
                  <a:pt x="6435725" y="863601"/>
                </a:lnTo>
                <a:lnTo>
                  <a:pt x="6438900" y="671513"/>
                </a:lnTo>
                <a:lnTo>
                  <a:pt x="6454775" y="671513"/>
                </a:lnTo>
                <a:lnTo>
                  <a:pt x="6454775" y="639763"/>
                </a:lnTo>
                <a:lnTo>
                  <a:pt x="6510338" y="639763"/>
                </a:lnTo>
                <a:lnTo>
                  <a:pt x="6510338" y="668338"/>
                </a:lnTo>
                <a:lnTo>
                  <a:pt x="6526213" y="668338"/>
                </a:lnTo>
                <a:lnTo>
                  <a:pt x="6526213" y="839788"/>
                </a:lnTo>
                <a:lnTo>
                  <a:pt x="6551613" y="839788"/>
                </a:lnTo>
                <a:lnTo>
                  <a:pt x="6551613" y="587375"/>
                </a:lnTo>
                <a:lnTo>
                  <a:pt x="6699250" y="587375"/>
                </a:lnTo>
                <a:lnTo>
                  <a:pt x="6699250" y="655638"/>
                </a:lnTo>
                <a:lnTo>
                  <a:pt x="6718300" y="655638"/>
                </a:lnTo>
                <a:lnTo>
                  <a:pt x="6718300" y="733426"/>
                </a:lnTo>
                <a:lnTo>
                  <a:pt x="6727825" y="733426"/>
                </a:lnTo>
                <a:lnTo>
                  <a:pt x="6727825" y="939801"/>
                </a:lnTo>
                <a:lnTo>
                  <a:pt x="6767513" y="939801"/>
                </a:lnTo>
                <a:lnTo>
                  <a:pt x="6767513" y="911226"/>
                </a:lnTo>
                <a:lnTo>
                  <a:pt x="6786563" y="911226"/>
                </a:lnTo>
                <a:lnTo>
                  <a:pt x="6786563" y="839788"/>
                </a:lnTo>
                <a:lnTo>
                  <a:pt x="6802438" y="839788"/>
                </a:lnTo>
                <a:lnTo>
                  <a:pt x="6804025" y="555625"/>
                </a:lnTo>
                <a:lnTo>
                  <a:pt x="6915150" y="555625"/>
                </a:lnTo>
                <a:lnTo>
                  <a:pt x="6915150" y="727076"/>
                </a:lnTo>
                <a:lnTo>
                  <a:pt x="6931025" y="727076"/>
                </a:lnTo>
                <a:lnTo>
                  <a:pt x="6931025" y="842963"/>
                </a:lnTo>
                <a:lnTo>
                  <a:pt x="6980237" y="842963"/>
                </a:lnTo>
                <a:lnTo>
                  <a:pt x="6980237" y="950913"/>
                </a:lnTo>
                <a:lnTo>
                  <a:pt x="7011987" y="950913"/>
                </a:lnTo>
                <a:lnTo>
                  <a:pt x="7011987" y="892176"/>
                </a:lnTo>
                <a:lnTo>
                  <a:pt x="7065963" y="892176"/>
                </a:lnTo>
                <a:lnTo>
                  <a:pt x="7065963" y="857251"/>
                </a:lnTo>
                <a:lnTo>
                  <a:pt x="7246937" y="857251"/>
                </a:lnTo>
                <a:lnTo>
                  <a:pt x="7246937" y="820738"/>
                </a:lnTo>
                <a:lnTo>
                  <a:pt x="7291387" y="820738"/>
                </a:lnTo>
                <a:lnTo>
                  <a:pt x="7291387" y="865188"/>
                </a:lnTo>
                <a:lnTo>
                  <a:pt x="7339013" y="865188"/>
                </a:lnTo>
                <a:lnTo>
                  <a:pt x="7339013" y="963613"/>
                </a:lnTo>
                <a:lnTo>
                  <a:pt x="7378700" y="963613"/>
                </a:lnTo>
                <a:lnTo>
                  <a:pt x="7378700" y="873126"/>
                </a:lnTo>
                <a:lnTo>
                  <a:pt x="7404100" y="873126"/>
                </a:lnTo>
                <a:lnTo>
                  <a:pt x="7407275" y="728663"/>
                </a:lnTo>
                <a:lnTo>
                  <a:pt x="7434263" y="728663"/>
                </a:lnTo>
                <a:lnTo>
                  <a:pt x="7434263" y="671513"/>
                </a:lnTo>
                <a:lnTo>
                  <a:pt x="7466013" y="671513"/>
                </a:lnTo>
                <a:lnTo>
                  <a:pt x="7486650" y="644526"/>
                </a:lnTo>
                <a:lnTo>
                  <a:pt x="7543800" y="644526"/>
                </a:lnTo>
                <a:lnTo>
                  <a:pt x="7543800" y="341313"/>
                </a:lnTo>
                <a:lnTo>
                  <a:pt x="7662863" y="341313"/>
                </a:lnTo>
                <a:lnTo>
                  <a:pt x="7662863" y="649288"/>
                </a:lnTo>
                <a:lnTo>
                  <a:pt x="7727950" y="649288"/>
                </a:lnTo>
                <a:lnTo>
                  <a:pt x="7726363" y="887413"/>
                </a:lnTo>
                <a:lnTo>
                  <a:pt x="7766050" y="887413"/>
                </a:lnTo>
                <a:lnTo>
                  <a:pt x="7766050" y="592138"/>
                </a:lnTo>
                <a:lnTo>
                  <a:pt x="7867650" y="595313"/>
                </a:lnTo>
                <a:lnTo>
                  <a:pt x="7867650" y="623888"/>
                </a:lnTo>
                <a:lnTo>
                  <a:pt x="7967663" y="623888"/>
                </a:lnTo>
                <a:lnTo>
                  <a:pt x="7966075" y="731838"/>
                </a:lnTo>
                <a:lnTo>
                  <a:pt x="8015287" y="731838"/>
                </a:lnTo>
                <a:lnTo>
                  <a:pt x="8015287" y="652463"/>
                </a:lnTo>
                <a:lnTo>
                  <a:pt x="8086725" y="652463"/>
                </a:lnTo>
                <a:lnTo>
                  <a:pt x="8089900" y="611188"/>
                </a:lnTo>
                <a:lnTo>
                  <a:pt x="8151813" y="611188"/>
                </a:lnTo>
                <a:lnTo>
                  <a:pt x="8151813" y="871538"/>
                </a:lnTo>
                <a:lnTo>
                  <a:pt x="8251825" y="871538"/>
                </a:lnTo>
                <a:lnTo>
                  <a:pt x="8255000" y="573088"/>
                </a:lnTo>
                <a:lnTo>
                  <a:pt x="8274050" y="573088"/>
                </a:lnTo>
                <a:lnTo>
                  <a:pt x="8274050" y="547688"/>
                </a:lnTo>
                <a:lnTo>
                  <a:pt x="8375650" y="549275"/>
                </a:lnTo>
                <a:lnTo>
                  <a:pt x="8375650" y="595313"/>
                </a:lnTo>
                <a:lnTo>
                  <a:pt x="8494712" y="596900"/>
                </a:lnTo>
                <a:lnTo>
                  <a:pt x="8491538" y="900113"/>
                </a:lnTo>
                <a:lnTo>
                  <a:pt x="8547100" y="900113"/>
                </a:lnTo>
                <a:lnTo>
                  <a:pt x="8547100" y="992188"/>
                </a:lnTo>
                <a:lnTo>
                  <a:pt x="8607425" y="992188"/>
                </a:lnTo>
                <a:lnTo>
                  <a:pt x="8610600" y="881063"/>
                </a:lnTo>
                <a:lnTo>
                  <a:pt x="8642350" y="881063"/>
                </a:lnTo>
                <a:lnTo>
                  <a:pt x="8642350" y="836613"/>
                </a:lnTo>
                <a:lnTo>
                  <a:pt x="8683625" y="836613"/>
                </a:lnTo>
                <a:lnTo>
                  <a:pt x="8683625" y="1086621"/>
                </a:lnTo>
                <a:lnTo>
                  <a:pt x="0" y="1086621"/>
                </a:lnTo>
                <a:lnTo>
                  <a:pt x="0" y="1035051"/>
                </a:lnTo>
                <a:lnTo>
                  <a:pt x="84138" y="1035051"/>
                </a:lnTo>
                <a:lnTo>
                  <a:pt x="84138" y="963613"/>
                </a:lnTo>
                <a:lnTo>
                  <a:pt x="131763" y="963613"/>
                </a:lnTo>
                <a:lnTo>
                  <a:pt x="131763" y="927101"/>
                </a:lnTo>
                <a:lnTo>
                  <a:pt x="176213" y="927101"/>
                </a:lnTo>
                <a:lnTo>
                  <a:pt x="176213" y="960438"/>
                </a:lnTo>
                <a:lnTo>
                  <a:pt x="258763" y="963613"/>
                </a:lnTo>
                <a:lnTo>
                  <a:pt x="258763" y="992188"/>
                </a:lnTo>
                <a:lnTo>
                  <a:pt x="303213" y="992188"/>
                </a:lnTo>
                <a:lnTo>
                  <a:pt x="300038" y="1052513"/>
                </a:lnTo>
                <a:lnTo>
                  <a:pt x="355600" y="1052513"/>
                </a:lnTo>
                <a:lnTo>
                  <a:pt x="358775" y="984251"/>
                </a:lnTo>
                <a:lnTo>
                  <a:pt x="420688" y="984251"/>
                </a:lnTo>
                <a:lnTo>
                  <a:pt x="420688" y="823913"/>
                </a:lnTo>
                <a:lnTo>
                  <a:pt x="468313" y="823913"/>
                </a:lnTo>
                <a:lnTo>
                  <a:pt x="468313" y="796926"/>
                </a:lnTo>
                <a:lnTo>
                  <a:pt x="519113" y="796926"/>
                </a:lnTo>
                <a:lnTo>
                  <a:pt x="519113" y="828676"/>
                </a:lnTo>
                <a:lnTo>
                  <a:pt x="536575" y="828676"/>
                </a:lnTo>
                <a:lnTo>
                  <a:pt x="536575" y="765176"/>
                </a:lnTo>
                <a:lnTo>
                  <a:pt x="600075" y="765176"/>
                </a:lnTo>
                <a:lnTo>
                  <a:pt x="600075" y="800101"/>
                </a:lnTo>
                <a:lnTo>
                  <a:pt x="631825" y="800101"/>
                </a:lnTo>
                <a:lnTo>
                  <a:pt x="631825" y="992188"/>
                </a:lnTo>
                <a:lnTo>
                  <a:pt x="668338" y="992188"/>
                </a:lnTo>
                <a:lnTo>
                  <a:pt x="668338" y="1031876"/>
                </a:lnTo>
                <a:lnTo>
                  <a:pt x="711200" y="1031876"/>
                </a:lnTo>
                <a:lnTo>
                  <a:pt x="712788" y="747713"/>
                </a:lnTo>
                <a:lnTo>
                  <a:pt x="763588" y="747713"/>
                </a:lnTo>
                <a:lnTo>
                  <a:pt x="763588" y="715963"/>
                </a:lnTo>
                <a:lnTo>
                  <a:pt x="879475" y="715963"/>
                </a:lnTo>
                <a:lnTo>
                  <a:pt x="879475" y="747713"/>
                </a:lnTo>
                <a:lnTo>
                  <a:pt x="936625" y="749301"/>
                </a:lnTo>
                <a:lnTo>
                  <a:pt x="936625" y="1023938"/>
                </a:lnTo>
                <a:lnTo>
                  <a:pt x="1174750" y="1027113"/>
                </a:lnTo>
                <a:lnTo>
                  <a:pt x="1176338" y="628650"/>
                </a:lnTo>
                <a:lnTo>
                  <a:pt x="1203325" y="628650"/>
                </a:lnTo>
                <a:lnTo>
                  <a:pt x="1203325" y="592138"/>
                </a:lnTo>
                <a:lnTo>
                  <a:pt x="1268413" y="592138"/>
                </a:lnTo>
                <a:lnTo>
                  <a:pt x="1268413" y="623888"/>
                </a:lnTo>
                <a:lnTo>
                  <a:pt x="1312863" y="623888"/>
                </a:lnTo>
                <a:lnTo>
                  <a:pt x="1311275" y="1019176"/>
                </a:lnTo>
                <a:lnTo>
                  <a:pt x="1352550" y="1019176"/>
                </a:lnTo>
                <a:lnTo>
                  <a:pt x="1352550" y="665163"/>
                </a:lnTo>
                <a:lnTo>
                  <a:pt x="1382713" y="665163"/>
                </a:lnTo>
                <a:lnTo>
                  <a:pt x="1382713" y="625475"/>
                </a:lnTo>
                <a:lnTo>
                  <a:pt x="1463675" y="625475"/>
                </a:lnTo>
                <a:lnTo>
                  <a:pt x="1463675" y="655638"/>
                </a:lnTo>
                <a:lnTo>
                  <a:pt x="1495425" y="655638"/>
                </a:lnTo>
                <a:lnTo>
                  <a:pt x="1495425" y="865188"/>
                </a:lnTo>
                <a:lnTo>
                  <a:pt x="1531938" y="865188"/>
                </a:lnTo>
                <a:lnTo>
                  <a:pt x="1531938" y="823913"/>
                </a:lnTo>
                <a:lnTo>
                  <a:pt x="1568450" y="823913"/>
                </a:lnTo>
                <a:lnTo>
                  <a:pt x="1568450" y="865188"/>
                </a:lnTo>
                <a:lnTo>
                  <a:pt x="1603375" y="865188"/>
                </a:lnTo>
                <a:lnTo>
                  <a:pt x="1603375" y="796926"/>
                </a:lnTo>
                <a:lnTo>
                  <a:pt x="1790700" y="796926"/>
                </a:lnTo>
                <a:lnTo>
                  <a:pt x="1790700" y="1011238"/>
                </a:lnTo>
                <a:lnTo>
                  <a:pt x="1847850" y="1011238"/>
                </a:lnTo>
                <a:lnTo>
                  <a:pt x="1851025" y="868363"/>
                </a:lnTo>
                <a:lnTo>
                  <a:pt x="2032000" y="868363"/>
                </a:lnTo>
                <a:lnTo>
                  <a:pt x="2032000" y="996951"/>
                </a:lnTo>
                <a:lnTo>
                  <a:pt x="2127250" y="996951"/>
                </a:lnTo>
                <a:lnTo>
                  <a:pt x="2127250" y="763588"/>
                </a:lnTo>
                <a:lnTo>
                  <a:pt x="2159000" y="763588"/>
                </a:lnTo>
                <a:lnTo>
                  <a:pt x="2159000" y="723901"/>
                </a:lnTo>
                <a:lnTo>
                  <a:pt x="2227263" y="723901"/>
                </a:lnTo>
                <a:lnTo>
                  <a:pt x="2227263" y="760413"/>
                </a:lnTo>
                <a:lnTo>
                  <a:pt x="2300288" y="760413"/>
                </a:lnTo>
                <a:lnTo>
                  <a:pt x="2300288" y="800101"/>
                </a:lnTo>
                <a:lnTo>
                  <a:pt x="2363788" y="800101"/>
                </a:lnTo>
                <a:lnTo>
                  <a:pt x="2363788" y="1008063"/>
                </a:lnTo>
                <a:lnTo>
                  <a:pt x="2406650" y="1008063"/>
                </a:lnTo>
                <a:lnTo>
                  <a:pt x="2406650" y="857251"/>
                </a:lnTo>
                <a:lnTo>
                  <a:pt x="2432050" y="857251"/>
                </a:lnTo>
                <a:lnTo>
                  <a:pt x="2432050" y="820738"/>
                </a:lnTo>
                <a:lnTo>
                  <a:pt x="2506663" y="820738"/>
                </a:lnTo>
                <a:lnTo>
                  <a:pt x="2503488" y="857251"/>
                </a:lnTo>
                <a:lnTo>
                  <a:pt x="2551113" y="857251"/>
                </a:lnTo>
                <a:lnTo>
                  <a:pt x="2551113" y="976313"/>
                </a:lnTo>
                <a:lnTo>
                  <a:pt x="2716213" y="976313"/>
                </a:lnTo>
                <a:lnTo>
                  <a:pt x="2716213" y="531813"/>
                </a:lnTo>
                <a:lnTo>
                  <a:pt x="2738438" y="531813"/>
                </a:lnTo>
                <a:lnTo>
                  <a:pt x="2738438" y="423863"/>
                </a:lnTo>
                <a:lnTo>
                  <a:pt x="2768600" y="423863"/>
                </a:lnTo>
                <a:lnTo>
                  <a:pt x="2768600" y="355600"/>
                </a:lnTo>
                <a:lnTo>
                  <a:pt x="2952750" y="357188"/>
                </a:lnTo>
                <a:lnTo>
                  <a:pt x="2952750" y="420688"/>
                </a:lnTo>
                <a:lnTo>
                  <a:pt x="3008313" y="420688"/>
                </a:lnTo>
                <a:lnTo>
                  <a:pt x="3006725" y="1004888"/>
                </a:lnTo>
                <a:lnTo>
                  <a:pt x="3063875" y="1004888"/>
                </a:lnTo>
                <a:lnTo>
                  <a:pt x="3063875" y="736601"/>
                </a:lnTo>
                <a:lnTo>
                  <a:pt x="3092450" y="736601"/>
                </a:lnTo>
                <a:lnTo>
                  <a:pt x="3092450" y="660401"/>
                </a:lnTo>
                <a:lnTo>
                  <a:pt x="3132138" y="660401"/>
                </a:lnTo>
                <a:lnTo>
                  <a:pt x="3132138" y="696913"/>
                </a:lnTo>
                <a:lnTo>
                  <a:pt x="3179763" y="696913"/>
                </a:lnTo>
                <a:lnTo>
                  <a:pt x="3179763" y="723901"/>
                </a:lnTo>
                <a:lnTo>
                  <a:pt x="3222625" y="723901"/>
                </a:lnTo>
                <a:lnTo>
                  <a:pt x="3219450" y="1008063"/>
                </a:lnTo>
                <a:lnTo>
                  <a:pt x="3254375" y="1008063"/>
                </a:lnTo>
                <a:lnTo>
                  <a:pt x="3254375" y="950913"/>
                </a:lnTo>
                <a:lnTo>
                  <a:pt x="3300413" y="950913"/>
                </a:lnTo>
                <a:lnTo>
                  <a:pt x="3303588" y="652463"/>
                </a:lnTo>
                <a:lnTo>
                  <a:pt x="3322638" y="652463"/>
                </a:lnTo>
                <a:lnTo>
                  <a:pt x="3340100" y="628650"/>
                </a:lnTo>
                <a:lnTo>
                  <a:pt x="3408363" y="628650"/>
                </a:lnTo>
                <a:lnTo>
                  <a:pt x="3408363" y="657226"/>
                </a:lnTo>
                <a:lnTo>
                  <a:pt x="3440113" y="657226"/>
                </a:lnTo>
                <a:lnTo>
                  <a:pt x="3440113" y="989013"/>
                </a:lnTo>
                <a:lnTo>
                  <a:pt x="3600450" y="992188"/>
                </a:lnTo>
                <a:lnTo>
                  <a:pt x="3603625" y="508000"/>
                </a:lnTo>
                <a:lnTo>
                  <a:pt x="3684588" y="508000"/>
                </a:lnTo>
                <a:lnTo>
                  <a:pt x="3684588" y="547688"/>
                </a:lnTo>
                <a:lnTo>
                  <a:pt x="3706813" y="547688"/>
                </a:lnTo>
                <a:lnTo>
                  <a:pt x="3706813" y="520700"/>
                </a:lnTo>
                <a:lnTo>
                  <a:pt x="3827463" y="520700"/>
                </a:lnTo>
                <a:lnTo>
                  <a:pt x="3827463" y="557213"/>
                </a:lnTo>
                <a:lnTo>
                  <a:pt x="3863975" y="557213"/>
                </a:lnTo>
                <a:lnTo>
                  <a:pt x="3863975" y="989013"/>
                </a:lnTo>
                <a:lnTo>
                  <a:pt x="3911600" y="989013"/>
                </a:lnTo>
                <a:lnTo>
                  <a:pt x="3911600" y="852488"/>
                </a:lnTo>
                <a:lnTo>
                  <a:pt x="3948113" y="855663"/>
                </a:lnTo>
                <a:lnTo>
                  <a:pt x="3948113" y="815976"/>
                </a:lnTo>
                <a:lnTo>
                  <a:pt x="3998913" y="815976"/>
                </a:lnTo>
                <a:lnTo>
                  <a:pt x="3998913" y="855663"/>
                </a:lnTo>
                <a:lnTo>
                  <a:pt x="4051300" y="855663"/>
                </a:lnTo>
                <a:lnTo>
                  <a:pt x="4048125" y="987426"/>
                </a:lnTo>
                <a:lnTo>
                  <a:pt x="4124325" y="987426"/>
                </a:lnTo>
                <a:lnTo>
                  <a:pt x="4124325" y="660401"/>
                </a:lnTo>
                <a:lnTo>
                  <a:pt x="4151313" y="660401"/>
                </a:lnTo>
                <a:lnTo>
                  <a:pt x="4151313" y="547688"/>
                </a:lnTo>
                <a:lnTo>
                  <a:pt x="4319588" y="547688"/>
                </a:lnTo>
                <a:lnTo>
                  <a:pt x="4319588" y="596900"/>
                </a:lnTo>
                <a:lnTo>
                  <a:pt x="4364038" y="596900"/>
                </a:lnTo>
                <a:lnTo>
                  <a:pt x="4362450" y="808038"/>
                </a:lnTo>
                <a:lnTo>
                  <a:pt x="4478338" y="808038"/>
                </a:lnTo>
                <a:lnTo>
                  <a:pt x="4479925" y="46038"/>
                </a:lnTo>
                <a:lnTo>
                  <a:pt x="4495800" y="46038"/>
                </a:lnTo>
                <a:close/>
              </a:path>
            </a:pathLst>
          </a:custGeom>
          <a:solidFill>
            <a:srgbClr val="D9D5CA"/>
          </a:solidFill>
          <a:ln w="0">
            <a:noFill/>
            <a:prstDash val="solid"/>
            <a:round/>
          </a:ln>
        </p:spPr>
        <p:txBody>
          <a:bodyPr anchor="ctr"/>
          <a:lstStyle/>
          <a:p>
            <a:pPr algn="ctr"/>
            <a:endParaRPr/>
          </a:p>
        </p:txBody>
      </p:sp>
      <p:grpSp>
        <p:nvGrpSpPr>
          <p:cNvPr id="40" name="组合 39"/>
          <p:cNvGrpSpPr/>
          <p:nvPr/>
        </p:nvGrpSpPr>
        <p:grpSpPr>
          <a:xfrm>
            <a:off x="1935163" y="3871654"/>
            <a:ext cx="1154154" cy="1154155"/>
            <a:chOff x="1935163" y="3871654"/>
            <a:chExt cx="1154154" cy="1154155"/>
          </a:xfrm>
        </p:grpSpPr>
        <p:sp>
          <p:nvSpPr>
            <p:cNvPr id="10" name="Speech Bubble: Oval 7"/>
            <p:cNvSpPr/>
            <p:nvPr/>
          </p:nvSpPr>
          <p:spPr bwMode="auto">
            <a:xfrm>
              <a:off x="1935163" y="3871654"/>
              <a:ext cx="1154154" cy="1154155"/>
            </a:xfrm>
            <a:prstGeom prst="wedgeEllipseCallout">
              <a:avLst>
                <a:gd name="adj1" fmla="val 46281"/>
                <a:gd name="adj2" fmla="val 44851"/>
              </a:avLst>
            </a:prstGeom>
            <a:solidFill>
              <a:srgbClr val="2E4A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" name="Freeform: Shape 31"/>
            <p:cNvSpPr/>
            <p:nvPr/>
          </p:nvSpPr>
          <p:spPr bwMode="auto">
            <a:xfrm>
              <a:off x="2323413" y="4017210"/>
              <a:ext cx="379554" cy="379554"/>
            </a:xfrm>
            <a:custGeom>
              <a:avLst/>
              <a:gdLst>
                <a:gd name="T0" fmla="*/ 223 w 228"/>
                <a:gd name="T1" fmla="*/ 95 h 228"/>
                <a:gd name="T2" fmla="*/ 196 w 228"/>
                <a:gd name="T3" fmla="*/ 90 h 228"/>
                <a:gd name="T4" fmla="*/ 189 w 228"/>
                <a:gd name="T5" fmla="*/ 74 h 228"/>
                <a:gd name="T6" fmla="*/ 205 w 228"/>
                <a:gd name="T7" fmla="*/ 50 h 228"/>
                <a:gd name="T8" fmla="*/ 205 w 228"/>
                <a:gd name="T9" fmla="*/ 43 h 228"/>
                <a:gd name="T10" fmla="*/ 185 w 228"/>
                <a:gd name="T11" fmla="*/ 24 h 228"/>
                <a:gd name="T12" fmla="*/ 178 w 228"/>
                <a:gd name="T13" fmla="*/ 23 h 228"/>
                <a:gd name="T14" fmla="*/ 155 w 228"/>
                <a:gd name="T15" fmla="*/ 39 h 228"/>
                <a:gd name="T16" fmla="*/ 138 w 228"/>
                <a:gd name="T17" fmla="*/ 32 h 228"/>
                <a:gd name="T18" fmla="*/ 133 w 228"/>
                <a:gd name="T19" fmla="*/ 5 h 228"/>
                <a:gd name="T20" fmla="*/ 127 w 228"/>
                <a:gd name="T21" fmla="*/ 0 h 228"/>
                <a:gd name="T22" fmla="*/ 100 w 228"/>
                <a:gd name="T23" fmla="*/ 0 h 228"/>
                <a:gd name="T24" fmla="*/ 94 w 228"/>
                <a:gd name="T25" fmla="*/ 5 h 228"/>
                <a:gd name="T26" fmla="*/ 89 w 228"/>
                <a:gd name="T27" fmla="*/ 32 h 228"/>
                <a:gd name="T28" fmla="*/ 73 w 228"/>
                <a:gd name="T29" fmla="*/ 39 h 228"/>
                <a:gd name="T30" fmla="*/ 50 w 228"/>
                <a:gd name="T31" fmla="*/ 23 h 228"/>
                <a:gd name="T32" fmla="*/ 43 w 228"/>
                <a:gd name="T33" fmla="*/ 24 h 228"/>
                <a:gd name="T34" fmla="*/ 23 w 228"/>
                <a:gd name="T35" fmla="*/ 43 h 228"/>
                <a:gd name="T36" fmla="*/ 23 w 228"/>
                <a:gd name="T37" fmla="*/ 51 h 228"/>
                <a:gd name="T38" fmla="*/ 39 w 228"/>
                <a:gd name="T39" fmla="*/ 74 h 228"/>
                <a:gd name="T40" fmla="*/ 32 w 228"/>
                <a:gd name="T41" fmla="*/ 90 h 228"/>
                <a:gd name="T42" fmla="*/ 5 w 228"/>
                <a:gd name="T43" fmla="*/ 95 h 228"/>
                <a:gd name="T44" fmla="*/ 0 w 228"/>
                <a:gd name="T45" fmla="*/ 100 h 228"/>
                <a:gd name="T46" fmla="*/ 0 w 228"/>
                <a:gd name="T47" fmla="*/ 128 h 228"/>
                <a:gd name="T48" fmla="*/ 5 w 228"/>
                <a:gd name="T49" fmla="*/ 134 h 228"/>
                <a:gd name="T50" fmla="*/ 32 w 228"/>
                <a:gd name="T51" fmla="*/ 139 h 228"/>
                <a:gd name="T52" fmla="*/ 39 w 228"/>
                <a:gd name="T53" fmla="*/ 155 h 228"/>
                <a:gd name="T54" fmla="*/ 23 w 228"/>
                <a:gd name="T55" fmla="*/ 178 h 228"/>
                <a:gd name="T56" fmla="*/ 24 w 228"/>
                <a:gd name="T57" fmla="*/ 185 h 228"/>
                <a:gd name="T58" fmla="*/ 43 w 228"/>
                <a:gd name="T59" fmla="*/ 204 h 228"/>
                <a:gd name="T60" fmla="*/ 51 w 228"/>
                <a:gd name="T61" fmla="*/ 205 h 228"/>
                <a:gd name="T62" fmla="*/ 73 w 228"/>
                <a:gd name="T63" fmla="*/ 189 h 228"/>
                <a:gd name="T64" fmla="*/ 89 w 228"/>
                <a:gd name="T65" fmla="*/ 196 h 228"/>
                <a:gd name="T66" fmla="*/ 94 w 228"/>
                <a:gd name="T67" fmla="*/ 223 h 228"/>
                <a:gd name="T68" fmla="*/ 100 w 228"/>
                <a:gd name="T69" fmla="*/ 228 h 228"/>
                <a:gd name="T70" fmla="*/ 127 w 228"/>
                <a:gd name="T71" fmla="*/ 228 h 228"/>
                <a:gd name="T72" fmla="*/ 133 w 228"/>
                <a:gd name="T73" fmla="*/ 223 h 228"/>
                <a:gd name="T74" fmla="*/ 138 w 228"/>
                <a:gd name="T75" fmla="*/ 196 h 228"/>
                <a:gd name="T76" fmla="*/ 154 w 228"/>
                <a:gd name="T77" fmla="*/ 190 h 228"/>
                <a:gd name="T78" fmla="*/ 177 w 228"/>
                <a:gd name="T79" fmla="*/ 205 h 228"/>
                <a:gd name="T80" fmla="*/ 185 w 228"/>
                <a:gd name="T81" fmla="*/ 205 h 228"/>
                <a:gd name="T82" fmla="*/ 204 w 228"/>
                <a:gd name="T83" fmla="*/ 185 h 228"/>
                <a:gd name="T84" fmla="*/ 205 w 228"/>
                <a:gd name="T85" fmla="*/ 178 h 228"/>
                <a:gd name="T86" fmla="*/ 189 w 228"/>
                <a:gd name="T87" fmla="*/ 155 h 228"/>
                <a:gd name="T88" fmla="*/ 196 w 228"/>
                <a:gd name="T89" fmla="*/ 139 h 228"/>
                <a:gd name="T90" fmla="*/ 223 w 228"/>
                <a:gd name="T91" fmla="*/ 134 h 228"/>
                <a:gd name="T92" fmla="*/ 228 w 228"/>
                <a:gd name="T93" fmla="*/ 128 h 228"/>
                <a:gd name="T94" fmla="*/ 228 w 228"/>
                <a:gd name="T95" fmla="*/ 100 h 228"/>
                <a:gd name="T96" fmla="*/ 223 w 228"/>
                <a:gd name="T97" fmla="*/ 95 h 228"/>
                <a:gd name="T98" fmla="*/ 114 w 228"/>
                <a:gd name="T99" fmla="*/ 149 h 228"/>
                <a:gd name="T100" fmla="*/ 79 w 228"/>
                <a:gd name="T101" fmla="*/ 114 h 228"/>
                <a:gd name="T102" fmla="*/ 114 w 228"/>
                <a:gd name="T103" fmla="*/ 79 h 228"/>
                <a:gd name="T104" fmla="*/ 149 w 228"/>
                <a:gd name="T105" fmla="*/ 114 h 228"/>
                <a:gd name="T106" fmla="*/ 114 w 228"/>
                <a:gd name="T107" fmla="*/ 149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28" h="228">
                  <a:moveTo>
                    <a:pt x="223" y="95"/>
                  </a:moveTo>
                  <a:cubicBezTo>
                    <a:pt x="196" y="90"/>
                    <a:pt x="196" y="90"/>
                    <a:pt x="196" y="90"/>
                  </a:cubicBezTo>
                  <a:cubicBezTo>
                    <a:pt x="194" y="84"/>
                    <a:pt x="192" y="79"/>
                    <a:pt x="189" y="74"/>
                  </a:cubicBezTo>
                  <a:cubicBezTo>
                    <a:pt x="205" y="50"/>
                    <a:pt x="205" y="50"/>
                    <a:pt x="205" y="50"/>
                  </a:cubicBezTo>
                  <a:cubicBezTo>
                    <a:pt x="207" y="48"/>
                    <a:pt x="206" y="45"/>
                    <a:pt x="205" y="43"/>
                  </a:cubicBezTo>
                  <a:cubicBezTo>
                    <a:pt x="185" y="24"/>
                    <a:pt x="185" y="24"/>
                    <a:pt x="185" y="24"/>
                  </a:cubicBezTo>
                  <a:cubicBezTo>
                    <a:pt x="183" y="22"/>
                    <a:pt x="180" y="21"/>
                    <a:pt x="178" y="23"/>
                  </a:cubicBezTo>
                  <a:cubicBezTo>
                    <a:pt x="155" y="39"/>
                    <a:pt x="155" y="39"/>
                    <a:pt x="155" y="39"/>
                  </a:cubicBezTo>
                  <a:cubicBezTo>
                    <a:pt x="149" y="36"/>
                    <a:pt x="144" y="34"/>
                    <a:pt x="138" y="32"/>
                  </a:cubicBezTo>
                  <a:cubicBezTo>
                    <a:pt x="133" y="5"/>
                    <a:pt x="133" y="5"/>
                    <a:pt x="133" y="5"/>
                  </a:cubicBezTo>
                  <a:cubicBezTo>
                    <a:pt x="133" y="2"/>
                    <a:pt x="130" y="0"/>
                    <a:pt x="127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97" y="0"/>
                    <a:pt x="95" y="2"/>
                    <a:pt x="94" y="5"/>
                  </a:cubicBezTo>
                  <a:cubicBezTo>
                    <a:pt x="89" y="32"/>
                    <a:pt x="89" y="32"/>
                    <a:pt x="89" y="32"/>
                  </a:cubicBezTo>
                  <a:cubicBezTo>
                    <a:pt x="83" y="34"/>
                    <a:pt x="78" y="36"/>
                    <a:pt x="73" y="39"/>
                  </a:cubicBezTo>
                  <a:cubicBezTo>
                    <a:pt x="50" y="23"/>
                    <a:pt x="50" y="23"/>
                    <a:pt x="50" y="23"/>
                  </a:cubicBezTo>
                  <a:cubicBezTo>
                    <a:pt x="48" y="22"/>
                    <a:pt x="45" y="22"/>
                    <a:pt x="43" y="24"/>
                  </a:cubicBezTo>
                  <a:cubicBezTo>
                    <a:pt x="23" y="43"/>
                    <a:pt x="23" y="43"/>
                    <a:pt x="23" y="43"/>
                  </a:cubicBezTo>
                  <a:cubicBezTo>
                    <a:pt x="22" y="45"/>
                    <a:pt x="21" y="49"/>
                    <a:pt x="23" y="51"/>
                  </a:cubicBezTo>
                  <a:cubicBezTo>
                    <a:pt x="39" y="74"/>
                    <a:pt x="39" y="74"/>
                    <a:pt x="39" y="74"/>
                  </a:cubicBezTo>
                  <a:cubicBezTo>
                    <a:pt x="36" y="79"/>
                    <a:pt x="34" y="84"/>
                    <a:pt x="32" y="90"/>
                  </a:cubicBezTo>
                  <a:cubicBezTo>
                    <a:pt x="5" y="95"/>
                    <a:pt x="5" y="95"/>
                    <a:pt x="5" y="95"/>
                  </a:cubicBezTo>
                  <a:cubicBezTo>
                    <a:pt x="2" y="95"/>
                    <a:pt x="0" y="98"/>
                    <a:pt x="0" y="100"/>
                  </a:cubicBezTo>
                  <a:cubicBezTo>
                    <a:pt x="0" y="128"/>
                    <a:pt x="0" y="128"/>
                    <a:pt x="0" y="128"/>
                  </a:cubicBezTo>
                  <a:cubicBezTo>
                    <a:pt x="0" y="131"/>
                    <a:pt x="2" y="133"/>
                    <a:pt x="5" y="134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4" y="144"/>
                    <a:pt x="36" y="150"/>
                    <a:pt x="39" y="155"/>
                  </a:cubicBezTo>
                  <a:cubicBezTo>
                    <a:pt x="23" y="178"/>
                    <a:pt x="23" y="178"/>
                    <a:pt x="23" y="178"/>
                  </a:cubicBezTo>
                  <a:cubicBezTo>
                    <a:pt x="22" y="180"/>
                    <a:pt x="22" y="183"/>
                    <a:pt x="24" y="185"/>
                  </a:cubicBezTo>
                  <a:cubicBezTo>
                    <a:pt x="43" y="204"/>
                    <a:pt x="43" y="204"/>
                    <a:pt x="43" y="204"/>
                  </a:cubicBezTo>
                  <a:cubicBezTo>
                    <a:pt x="45" y="206"/>
                    <a:pt x="48" y="207"/>
                    <a:pt x="51" y="205"/>
                  </a:cubicBezTo>
                  <a:cubicBezTo>
                    <a:pt x="73" y="189"/>
                    <a:pt x="73" y="189"/>
                    <a:pt x="73" y="189"/>
                  </a:cubicBezTo>
                  <a:cubicBezTo>
                    <a:pt x="78" y="192"/>
                    <a:pt x="84" y="194"/>
                    <a:pt x="89" y="196"/>
                  </a:cubicBezTo>
                  <a:cubicBezTo>
                    <a:pt x="94" y="223"/>
                    <a:pt x="94" y="223"/>
                    <a:pt x="94" y="223"/>
                  </a:cubicBezTo>
                  <a:cubicBezTo>
                    <a:pt x="95" y="226"/>
                    <a:pt x="97" y="228"/>
                    <a:pt x="100" y="228"/>
                  </a:cubicBezTo>
                  <a:cubicBezTo>
                    <a:pt x="127" y="228"/>
                    <a:pt x="127" y="228"/>
                    <a:pt x="127" y="228"/>
                  </a:cubicBezTo>
                  <a:cubicBezTo>
                    <a:pt x="130" y="228"/>
                    <a:pt x="133" y="226"/>
                    <a:pt x="133" y="223"/>
                  </a:cubicBezTo>
                  <a:cubicBezTo>
                    <a:pt x="138" y="196"/>
                    <a:pt x="138" y="196"/>
                    <a:pt x="138" y="196"/>
                  </a:cubicBezTo>
                  <a:cubicBezTo>
                    <a:pt x="144" y="194"/>
                    <a:pt x="149" y="192"/>
                    <a:pt x="154" y="190"/>
                  </a:cubicBezTo>
                  <a:cubicBezTo>
                    <a:pt x="177" y="205"/>
                    <a:pt x="177" y="205"/>
                    <a:pt x="177" y="205"/>
                  </a:cubicBezTo>
                  <a:cubicBezTo>
                    <a:pt x="180" y="207"/>
                    <a:pt x="183" y="207"/>
                    <a:pt x="185" y="205"/>
                  </a:cubicBezTo>
                  <a:cubicBezTo>
                    <a:pt x="204" y="185"/>
                    <a:pt x="204" y="185"/>
                    <a:pt x="204" y="185"/>
                  </a:cubicBezTo>
                  <a:cubicBezTo>
                    <a:pt x="206" y="183"/>
                    <a:pt x="206" y="180"/>
                    <a:pt x="205" y="178"/>
                  </a:cubicBezTo>
                  <a:cubicBezTo>
                    <a:pt x="189" y="155"/>
                    <a:pt x="189" y="155"/>
                    <a:pt x="189" y="155"/>
                  </a:cubicBezTo>
                  <a:cubicBezTo>
                    <a:pt x="192" y="150"/>
                    <a:pt x="194" y="144"/>
                    <a:pt x="196" y="139"/>
                  </a:cubicBezTo>
                  <a:cubicBezTo>
                    <a:pt x="223" y="134"/>
                    <a:pt x="223" y="134"/>
                    <a:pt x="223" y="134"/>
                  </a:cubicBezTo>
                  <a:cubicBezTo>
                    <a:pt x="226" y="133"/>
                    <a:pt x="228" y="131"/>
                    <a:pt x="228" y="128"/>
                  </a:cubicBezTo>
                  <a:cubicBezTo>
                    <a:pt x="228" y="100"/>
                    <a:pt x="228" y="100"/>
                    <a:pt x="228" y="100"/>
                  </a:cubicBezTo>
                  <a:cubicBezTo>
                    <a:pt x="228" y="98"/>
                    <a:pt x="226" y="95"/>
                    <a:pt x="223" y="95"/>
                  </a:cubicBezTo>
                  <a:close/>
                  <a:moveTo>
                    <a:pt x="114" y="149"/>
                  </a:moveTo>
                  <a:cubicBezTo>
                    <a:pt x="95" y="149"/>
                    <a:pt x="79" y="133"/>
                    <a:pt x="79" y="114"/>
                  </a:cubicBezTo>
                  <a:cubicBezTo>
                    <a:pt x="79" y="95"/>
                    <a:pt x="95" y="79"/>
                    <a:pt x="114" y="79"/>
                  </a:cubicBezTo>
                  <a:cubicBezTo>
                    <a:pt x="133" y="79"/>
                    <a:pt x="149" y="95"/>
                    <a:pt x="149" y="114"/>
                  </a:cubicBezTo>
                  <a:cubicBezTo>
                    <a:pt x="149" y="133"/>
                    <a:pt x="133" y="149"/>
                    <a:pt x="114" y="14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2020213" y="4412865"/>
              <a:ext cx="10054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文字添加</a:t>
              </a:r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3462763" y="2791013"/>
            <a:ext cx="2634707" cy="2633235"/>
            <a:chOff x="3462763" y="2791013"/>
            <a:chExt cx="2634707" cy="2633235"/>
          </a:xfrm>
        </p:grpSpPr>
        <p:sp>
          <p:nvSpPr>
            <p:cNvPr id="11" name="Speech Bubble: Oval 13"/>
            <p:cNvSpPr/>
            <p:nvPr/>
          </p:nvSpPr>
          <p:spPr bwMode="auto">
            <a:xfrm rot="20135657" flipH="1">
              <a:off x="3462763" y="2791013"/>
              <a:ext cx="2634707" cy="2633235"/>
            </a:xfrm>
            <a:prstGeom prst="wedgeEllipseCallout">
              <a:avLst>
                <a:gd name="adj1" fmla="val 46281"/>
                <a:gd name="adj2" fmla="val 44851"/>
              </a:avLst>
            </a:prstGeom>
            <a:solidFill>
              <a:srgbClr val="BA76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41" name="组合 40"/>
            <p:cNvGrpSpPr/>
            <p:nvPr/>
          </p:nvGrpSpPr>
          <p:grpSpPr>
            <a:xfrm>
              <a:off x="3602860" y="3262869"/>
              <a:ext cx="2354511" cy="1429573"/>
              <a:chOff x="3602860" y="3262869"/>
              <a:chExt cx="2354511" cy="1429573"/>
            </a:xfrm>
          </p:grpSpPr>
          <p:sp>
            <p:nvSpPr>
              <p:cNvPr id="18" name="Freeform: Shape 30"/>
              <p:cNvSpPr/>
              <p:nvPr/>
            </p:nvSpPr>
            <p:spPr bwMode="auto">
              <a:xfrm>
                <a:off x="4559826" y="3262869"/>
                <a:ext cx="447963" cy="447963"/>
              </a:xfrm>
              <a:custGeom>
                <a:avLst/>
                <a:gdLst>
                  <a:gd name="T0" fmla="*/ 118 w 236"/>
                  <a:gd name="T1" fmla="*/ 0 h 236"/>
                  <a:gd name="T2" fmla="*/ 0 w 236"/>
                  <a:gd name="T3" fmla="*/ 118 h 236"/>
                  <a:gd name="T4" fmla="*/ 118 w 236"/>
                  <a:gd name="T5" fmla="*/ 236 h 236"/>
                  <a:gd name="T6" fmla="*/ 236 w 236"/>
                  <a:gd name="T7" fmla="*/ 118 h 236"/>
                  <a:gd name="T8" fmla="*/ 118 w 236"/>
                  <a:gd name="T9" fmla="*/ 0 h 236"/>
                  <a:gd name="T10" fmla="*/ 106 w 236"/>
                  <a:gd name="T11" fmla="*/ 171 h 236"/>
                  <a:gd name="T12" fmla="*/ 54 w 236"/>
                  <a:gd name="T13" fmla="*/ 163 h 236"/>
                  <a:gd name="T14" fmla="*/ 54 w 236"/>
                  <a:gd name="T15" fmla="*/ 121 h 236"/>
                  <a:gd name="T16" fmla="*/ 106 w 236"/>
                  <a:gd name="T17" fmla="*/ 121 h 236"/>
                  <a:gd name="T18" fmla="*/ 106 w 236"/>
                  <a:gd name="T19" fmla="*/ 171 h 236"/>
                  <a:gd name="T20" fmla="*/ 106 w 236"/>
                  <a:gd name="T21" fmla="*/ 114 h 236"/>
                  <a:gd name="T22" fmla="*/ 54 w 236"/>
                  <a:gd name="T23" fmla="*/ 114 h 236"/>
                  <a:gd name="T24" fmla="*/ 54 w 236"/>
                  <a:gd name="T25" fmla="*/ 72 h 236"/>
                  <a:gd name="T26" fmla="*/ 106 w 236"/>
                  <a:gd name="T27" fmla="*/ 64 h 236"/>
                  <a:gd name="T28" fmla="*/ 106 w 236"/>
                  <a:gd name="T29" fmla="*/ 114 h 236"/>
                  <a:gd name="T30" fmla="*/ 182 w 236"/>
                  <a:gd name="T31" fmla="*/ 182 h 236"/>
                  <a:gd name="T32" fmla="*/ 113 w 236"/>
                  <a:gd name="T33" fmla="*/ 172 h 236"/>
                  <a:gd name="T34" fmla="*/ 113 w 236"/>
                  <a:gd name="T35" fmla="*/ 121 h 236"/>
                  <a:gd name="T36" fmla="*/ 182 w 236"/>
                  <a:gd name="T37" fmla="*/ 121 h 236"/>
                  <a:gd name="T38" fmla="*/ 182 w 236"/>
                  <a:gd name="T39" fmla="*/ 182 h 236"/>
                  <a:gd name="T40" fmla="*/ 182 w 236"/>
                  <a:gd name="T41" fmla="*/ 114 h 236"/>
                  <a:gd name="T42" fmla="*/ 113 w 236"/>
                  <a:gd name="T43" fmla="*/ 114 h 236"/>
                  <a:gd name="T44" fmla="*/ 113 w 236"/>
                  <a:gd name="T45" fmla="*/ 63 h 236"/>
                  <a:gd name="T46" fmla="*/ 182 w 236"/>
                  <a:gd name="T47" fmla="*/ 53 h 236"/>
                  <a:gd name="T48" fmla="*/ 182 w 236"/>
                  <a:gd name="T49" fmla="*/ 114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36" h="236">
                    <a:moveTo>
                      <a:pt x="118" y="0"/>
                    </a:moveTo>
                    <a:cubicBezTo>
                      <a:pt x="53" y="0"/>
                      <a:pt x="0" y="53"/>
                      <a:pt x="0" y="118"/>
                    </a:cubicBezTo>
                    <a:cubicBezTo>
                      <a:pt x="0" y="183"/>
                      <a:pt x="53" y="236"/>
                      <a:pt x="118" y="236"/>
                    </a:cubicBezTo>
                    <a:cubicBezTo>
                      <a:pt x="183" y="236"/>
                      <a:pt x="236" y="183"/>
                      <a:pt x="236" y="118"/>
                    </a:cubicBezTo>
                    <a:cubicBezTo>
                      <a:pt x="236" y="53"/>
                      <a:pt x="183" y="0"/>
                      <a:pt x="118" y="0"/>
                    </a:cubicBezTo>
                    <a:close/>
                    <a:moveTo>
                      <a:pt x="106" y="171"/>
                    </a:moveTo>
                    <a:cubicBezTo>
                      <a:pt x="54" y="163"/>
                      <a:pt x="54" y="163"/>
                      <a:pt x="54" y="163"/>
                    </a:cubicBezTo>
                    <a:cubicBezTo>
                      <a:pt x="54" y="121"/>
                      <a:pt x="54" y="121"/>
                      <a:pt x="54" y="121"/>
                    </a:cubicBezTo>
                    <a:cubicBezTo>
                      <a:pt x="106" y="121"/>
                      <a:pt x="106" y="121"/>
                      <a:pt x="106" y="121"/>
                    </a:cubicBezTo>
                    <a:lnTo>
                      <a:pt x="106" y="171"/>
                    </a:lnTo>
                    <a:close/>
                    <a:moveTo>
                      <a:pt x="106" y="114"/>
                    </a:moveTo>
                    <a:cubicBezTo>
                      <a:pt x="54" y="114"/>
                      <a:pt x="54" y="114"/>
                      <a:pt x="54" y="114"/>
                    </a:cubicBezTo>
                    <a:cubicBezTo>
                      <a:pt x="54" y="72"/>
                      <a:pt x="54" y="72"/>
                      <a:pt x="54" y="72"/>
                    </a:cubicBezTo>
                    <a:cubicBezTo>
                      <a:pt x="106" y="64"/>
                      <a:pt x="106" y="64"/>
                      <a:pt x="106" y="64"/>
                    </a:cubicBezTo>
                    <a:lnTo>
                      <a:pt x="106" y="114"/>
                    </a:lnTo>
                    <a:close/>
                    <a:moveTo>
                      <a:pt x="182" y="182"/>
                    </a:moveTo>
                    <a:cubicBezTo>
                      <a:pt x="113" y="172"/>
                      <a:pt x="113" y="172"/>
                      <a:pt x="113" y="172"/>
                    </a:cubicBezTo>
                    <a:cubicBezTo>
                      <a:pt x="113" y="121"/>
                      <a:pt x="113" y="121"/>
                      <a:pt x="113" y="121"/>
                    </a:cubicBezTo>
                    <a:cubicBezTo>
                      <a:pt x="182" y="121"/>
                      <a:pt x="182" y="121"/>
                      <a:pt x="182" y="121"/>
                    </a:cubicBezTo>
                    <a:lnTo>
                      <a:pt x="182" y="182"/>
                    </a:lnTo>
                    <a:close/>
                    <a:moveTo>
                      <a:pt x="182" y="114"/>
                    </a:moveTo>
                    <a:cubicBezTo>
                      <a:pt x="113" y="114"/>
                      <a:pt x="113" y="114"/>
                      <a:pt x="113" y="114"/>
                    </a:cubicBezTo>
                    <a:cubicBezTo>
                      <a:pt x="113" y="63"/>
                      <a:pt x="113" y="63"/>
                      <a:pt x="113" y="63"/>
                    </a:cubicBezTo>
                    <a:cubicBezTo>
                      <a:pt x="182" y="53"/>
                      <a:pt x="182" y="53"/>
                      <a:pt x="182" y="53"/>
                    </a:cubicBezTo>
                    <a:lnTo>
                      <a:pt x="182" y="11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" name="矩形 28"/>
              <p:cNvSpPr/>
              <p:nvPr/>
            </p:nvSpPr>
            <p:spPr>
              <a:xfrm>
                <a:off x="3602860" y="3861445"/>
                <a:ext cx="2354511" cy="830997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/>
                <a:r>
                  <a:rPr lang="en-US" altLang="zh-CN" sz="1200" dirty="0">
                    <a:solidFill>
                      <a:schemeClr val="bg1"/>
                    </a:solidFill>
                  </a:rPr>
                  <a:t>The user can demonstrate on a projector or computer, or print the presentation and make it into a film to be used</a:t>
                </a:r>
              </a:p>
            </p:txBody>
          </p:sp>
        </p:grpSp>
      </p:grpSp>
      <p:grpSp>
        <p:nvGrpSpPr>
          <p:cNvPr id="44" name="组合 43"/>
          <p:cNvGrpSpPr/>
          <p:nvPr/>
        </p:nvGrpSpPr>
        <p:grpSpPr>
          <a:xfrm>
            <a:off x="8164656" y="2070587"/>
            <a:ext cx="2092181" cy="2093650"/>
            <a:chOff x="8164656" y="2070587"/>
            <a:chExt cx="2092181" cy="2093650"/>
          </a:xfrm>
        </p:grpSpPr>
        <p:sp>
          <p:nvSpPr>
            <p:cNvPr id="12" name="Speech Bubble: Oval 19"/>
            <p:cNvSpPr/>
            <p:nvPr/>
          </p:nvSpPr>
          <p:spPr bwMode="auto">
            <a:xfrm rot="16200000" flipH="1">
              <a:off x="8163922" y="2071321"/>
              <a:ext cx="2093650" cy="2092181"/>
            </a:xfrm>
            <a:prstGeom prst="wedgeEllipseCallout">
              <a:avLst>
                <a:gd name="adj1" fmla="val 46281"/>
                <a:gd name="adj2" fmla="val 44851"/>
              </a:avLst>
            </a:prstGeom>
            <a:solidFill>
              <a:srgbClr val="BA76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" name="Freeform: Shape 35"/>
            <p:cNvSpPr/>
            <p:nvPr/>
          </p:nvSpPr>
          <p:spPr bwMode="auto">
            <a:xfrm>
              <a:off x="9015302" y="2364339"/>
              <a:ext cx="447963" cy="447963"/>
            </a:xfrm>
            <a:custGeom>
              <a:avLst/>
              <a:gdLst>
                <a:gd name="T0" fmla="*/ 0 w 236"/>
                <a:gd name="T1" fmla="*/ 118 h 236"/>
                <a:gd name="T2" fmla="*/ 236 w 236"/>
                <a:gd name="T3" fmla="*/ 118 h 236"/>
                <a:gd name="T4" fmla="*/ 150 w 236"/>
                <a:gd name="T5" fmla="*/ 168 h 236"/>
                <a:gd name="T6" fmla="*/ 128 w 236"/>
                <a:gd name="T7" fmla="*/ 196 h 236"/>
                <a:gd name="T8" fmla="*/ 125 w 236"/>
                <a:gd name="T9" fmla="*/ 199 h 236"/>
                <a:gd name="T10" fmla="*/ 111 w 236"/>
                <a:gd name="T11" fmla="*/ 198 h 236"/>
                <a:gd name="T12" fmla="*/ 110 w 236"/>
                <a:gd name="T13" fmla="*/ 180 h 236"/>
                <a:gd name="T14" fmla="*/ 90 w 236"/>
                <a:gd name="T15" fmla="*/ 173 h 236"/>
                <a:gd name="T16" fmla="*/ 79 w 236"/>
                <a:gd name="T17" fmla="*/ 166 h 236"/>
                <a:gd name="T18" fmla="*/ 78 w 236"/>
                <a:gd name="T19" fmla="*/ 160 h 236"/>
                <a:gd name="T20" fmla="*/ 89 w 236"/>
                <a:gd name="T21" fmla="*/ 147 h 236"/>
                <a:gd name="T22" fmla="*/ 91 w 236"/>
                <a:gd name="T23" fmla="*/ 148 h 236"/>
                <a:gd name="T24" fmla="*/ 119 w 236"/>
                <a:gd name="T25" fmla="*/ 160 h 236"/>
                <a:gd name="T26" fmla="*/ 137 w 236"/>
                <a:gd name="T27" fmla="*/ 145 h 236"/>
                <a:gd name="T28" fmla="*/ 133 w 236"/>
                <a:gd name="T29" fmla="*/ 137 h 236"/>
                <a:gd name="T30" fmla="*/ 122 w 236"/>
                <a:gd name="T31" fmla="*/ 130 h 236"/>
                <a:gd name="T32" fmla="*/ 109 w 236"/>
                <a:gd name="T33" fmla="*/ 125 h 236"/>
                <a:gd name="T34" fmla="*/ 98 w 236"/>
                <a:gd name="T35" fmla="*/ 120 h 236"/>
                <a:gd name="T36" fmla="*/ 89 w 236"/>
                <a:gd name="T37" fmla="*/ 113 h 236"/>
                <a:gd name="T38" fmla="*/ 82 w 236"/>
                <a:gd name="T39" fmla="*/ 103 h 236"/>
                <a:gd name="T40" fmla="*/ 79 w 236"/>
                <a:gd name="T41" fmla="*/ 90 h 236"/>
                <a:gd name="T42" fmla="*/ 110 w 236"/>
                <a:gd name="T43" fmla="*/ 57 h 236"/>
                <a:gd name="T44" fmla="*/ 111 w 236"/>
                <a:gd name="T45" fmla="*/ 38 h 236"/>
                <a:gd name="T46" fmla="*/ 125 w 236"/>
                <a:gd name="T47" fmla="*/ 37 h 236"/>
                <a:gd name="T48" fmla="*/ 128 w 236"/>
                <a:gd name="T49" fmla="*/ 40 h 236"/>
                <a:gd name="T50" fmla="*/ 137 w 236"/>
                <a:gd name="T51" fmla="*/ 58 h 236"/>
                <a:gd name="T52" fmla="*/ 151 w 236"/>
                <a:gd name="T53" fmla="*/ 65 h 236"/>
                <a:gd name="T54" fmla="*/ 155 w 236"/>
                <a:gd name="T55" fmla="*/ 69 h 236"/>
                <a:gd name="T56" fmla="*/ 149 w 236"/>
                <a:gd name="T57" fmla="*/ 85 h 236"/>
                <a:gd name="T58" fmla="*/ 144 w 236"/>
                <a:gd name="T59" fmla="*/ 86 h 236"/>
                <a:gd name="T60" fmla="*/ 140 w 236"/>
                <a:gd name="T61" fmla="*/ 82 h 236"/>
                <a:gd name="T62" fmla="*/ 128 w 236"/>
                <a:gd name="T63" fmla="*/ 77 h 236"/>
                <a:gd name="T64" fmla="*/ 107 w 236"/>
                <a:gd name="T65" fmla="*/ 80 h 236"/>
                <a:gd name="T66" fmla="*/ 102 w 236"/>
                <a:gd name="T67" fmla="*/ 94 h 236"/>
                <a:gd name="T68" fmla="*/ 108 w 236"/>
                <a:gd name="T69" fmla="*/ 101 h 236"/>
                <a:gd name="T70" fmla="*/ 118 w 236"/>
                <a:gd name="T71" fmla="*/ 106 h 236"/>
                <a:gd name="T72" fmla="*/ 132 w 236"/>
                <a:gd name="T73" fmla="*/ 112 h 236"/>
                <a:gd name="T74" fmla="*/ 145 w 236"/>
                <a:gd name="T75" fmla="*/ 119 h 236"/>
                <a:gd name="T76" fmla="*/ 155 w 236"/>
                <a:gd name="T77" fmla="*/ 129 h 236"/>
                <a:gd name="T78" fmla="*/ 159 w 236"/>
                <a:gd name="T79" fmla="*/ 144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36" h="236">
                  <a:moveTo>
                    <a:pt x="118" y="0"/>
                  </a:moveTo>
                  <a:cubicBezTo>
                    <a:pt x="53" y="0"/>
                    <a:pt x="0" y="53"/>
                    <a:pt x="0" y="118"/>
                  </a:cubicBezTo>
                  <a:cubicBezTo>
                    <a:pt x="0" y="183"/>
                    <a:pt x="53" y="236"/>
                    <a:pt x="118" y="236"/>
                  </a:cubicBezTo>
                  <a:cubicBezTo>
                    <a:pt x="183" y="236"/>
                    <a:pt x="236" y="183"/>
                    <a:pt x="236" y="118"/>
                  </a:cubicBezTo>
                  <a:cubicBezTo>
                    <a:pt x="236" y="53"/>
                    <a:pt x="183" y="0"/>
                    <a:pt x="118" y="0"/>
                  </a:cubicBezTo>
                  <a:moveTo>
                    <a:pt x="150" y="168"/>
                  </a:moveTo>
                  <a:cubicBezTo>
                    <a:pt x="145" y="175"/>
                    <a:pt x="137" y="179"/>
                    <a:pt x="128" y="180"/>
                  </a:cubicBezTo>
                  <a:cubicBezTo>
                    <a:pt x="128" y="196"/>
                    <a:pt x="128" y="196"/>
                    <a:pt x="128" y="196"/>
                  </a:cubicBezTo>
                  <a:cubicBezTo>
                    <a:pt x="128" y="197"/>
                    <a:pt x="127" y="198"/>
                    <a:pt x="127" y="198"/>
                  </a:cubicBezTo>
                  <a:cubicBezTo>
                    <a:pt x="126" y="199"/>
                    <a:pt x="126" y="199"/>
                    <a:pt x="125" y="199"/>
                  </a:cubicBezTo>
                  <a:cubicBezTo>
                    <a:pt x="113" y="199"/>
                    <a:pt x="113" y="199"/>
                    <a:pt x="113" y="199"/>
                  </a:cubicBezTo>
                  <a:cubicBezTo>
                    <a:pt x="112" y="199"/>
                    <a:pt x="111" y="199"/>
                    <a:pt x="111" y="198"/>
                  </a:cubicBezTo>
                  <a:cubicBezTo>
                    <a:pt x="110" y="197"/>
                    <a:pt x="110" y="197"/>
                    <a:pt x="110" y="196"/>
                  </a:cubicBezTo>
                  <a:cubicBezTo>
                    <a:pt x="110" y="180"/>
                    <a:pt x="110" y="180"/>
                    <a:pt x="110" y="180"/>
                  </a:cubicBezTo>
                  <a:cubicBezTo>
                    <a:pt x="106" y="180"/>
                    <a:pt x="102" y="179"/>
                    <a:pt x="99" y="177"/>
                  </a:cubicBezTo>
                  <a:cubicBezTo>
                    <a:pt x="95" y="176"/>
                    <a:pt x="92" y="175"/>
                    <a:pt x="90" y="173"/>
                  </a:cubicBezTo>
                  <a:cubicBezTo>
                    <a:pt x="88" y="172"/>
                    <a:pt x="85" y="171"/>
                    <a:pt x="83" y="169"/>
                  </a:cubicBezTo>
                  <a:cubicBezTo>
                    <a:pt x="81" y="168"/>
                    <a:pt x="80" y="166"/>
                    <a:pt x="79" y="166"/>
                  </a:cubicBezTo>
                  <a:cubicBezTo>
                    <a:pt x="79" y="165"/>
                    <a:pt x="78" y="164"/>
                    <a:pt x="78" y="164"/>
                  </a:cubicBezTo>
                  <a:cubicBezTo>
                    <a:pt x="77" y="163"/>
                    <a:pt x="77" y="162"/>
                    <a:pt x="78" y="160"/>
                  </a:cubicBezTo>
                  <a:cubicBezTo>
                    <a:pt x="87" y="148"/>
                    <a:pt x="87" y="148"/>
                    <a:pt x="87" y="148"/>
                  </a:cubicBezTo>
                  <a:cubicBezTo>
                    <a:pt x="87" y="148"/>
                    <a:pt x="88" y="147"/>
                    <a:pt x="89" y="147"/>
                  </a:cubicBezTo>
                  <a:cubicBezTo>
                    <a:pt x="90" y="147"/>
                    <a:pt x="90" y="147"/>
                    <a:pt x="91" y="148"/>
                  </a:cubicBezTo>
                  <a:cubicBezTo>
                    <a:pt x="91" y="148"/>
                    <a:pt x="91" y="148"/>
                    <a:pt x="91" y="148"/>
                  </a:cubicBezTo>
                  <a:cubicBezTo>
                    <a:pt x="98" y="154"/>
                    <a:pt x="105" y="158"/>
                    <a:pt x="112" y="159"/>
                  </a:cubicBezTo>
                  <a:cubicBezTo>
                    <a:pt x="115" y="160"/>
                    <a:pt x="117" y="160"/>
                    <a:pt x="119" y="160"/>
                  </a:cubicBezTo>
                  <a:cubicBezTo>
                    <a:pt x="124" y="160"/>
                    <a:pt x="128" y="159"/>
                    <a:pt x="131" y="156"/>
                  </a:cubicBezTo>
                  <a:cubicBezTo>
                    <a:pt x="135" y="154"/>
                    <a:pt x="137" y="150"/>
                    <a:pt x="137" y="145"/>
                  </a:cubicBezTo>
                  <a:cubicBezTo>
                    <a:pt x="137" y="144"/>
                    <a:pt x="136" y="142"/>
                    <a:pt x="136" y="140"/>
                  </a:cubicBezTo>
                  <a:cubicBezTo>
                    <a:pt x="135" y="139"/>
                    <a:pt x="134" y="138"/>
                    <a:pt x="133" y="137"/>
                  </a:cubicBezTo>
                  <a:cubicBezTo>
                    <a:pt x="132" y="136"/>
                    <a:pt x="130" y="135"/>
                    <a:pt x="127" y="133"/>
                  </a:cubicBezTo>
                  <a:cubicBezTo>
                    <a:pt x="125" y="132"/>
                    <a:pt x="123" y="131"/>
                    <a:pt x="122" y="130"/>
                  </a:cubicBezTo>
                  <a:cubicBezTo>
                    <a:pt x="120" y="130"/>
                    <a:pt x="118" y="129"/>
                    <a:pt x="115" y="128"/>
                  </a:cubicBezTo>
                  <a:cubicBezTo>
                    <a:pt x="112" y="127"/>
                    <a:pt x="110" y="126"/>
                    <a:pt x="109" y="125"/>
                  </a:cubicBezTo>
                  <a:cubicBezTo>
                    <a:pt x="108" y="125"/>
                    <a:pt x="106" y="124"/>
                    <a:pt x="104" y="123"/>
                  </a:cubicBezTo>
                  <a:cubicBezTo>
                    <a:pt x="101" y="122"/>
                    <a:pt x="100" y="121"/>
                    <a:pt x="98" y="120"/>
                  </a:cubicBezTo>
                  <a:cubicBezTo>
                    <a:pt x="97" y="119"/>
                    <a:pt x="95" y="118"/>
                    <a:pt x="93" y="117"/>
                  </a:cubicBezTo>
                  <a:cubicBezTo>
                    <a:pt x="91" y="116"/>
                    <a:pt x="90" y="114"/>
                    <a:pt x="89" y="113"/>
                  </a:cubicBezTo>
                  <a:cubicBezTo>
                    <a:pt x="87" y="112"/>
                    <a:pt x="86" y="110"/>
                    <a:pt x="85" y="109"/>
                  </a:cubicBezTo>
                  <a:cubicBezTo>
                    <a:pt x="83" y="107"/>
                    <a:pt x="82" y="105"/>
                    <a:pt x="82" y="103"/>
                  </a:cubicBezTo>
                  <a:cubicBezTo>
                    <a:pt x="81" y="102"/>
                    <a:pt x="80" y="100"/>
                    <a:pt x="80" y="97"/>
                  </a:cubicBezTo>
                  <a:cubicBezTo>
                    <a:pt x="79" y="95"/>
                    <a:pt x="79" y="93"/>
                    <a:pt x="79" y="90"/>
                  </a:cubicBezTo>
                  <a:cubicBezTo>
                    <a:pt x="79" y="82"/>
                    <a:pt x="82" y="75"/>
                    <a:pt x="88" y="69"/>
                  </a:cubicBezTo>
                  <a:cubicBezTo>
                    <a:pt x="93" y="62"/>
                    <a:pt x="101" y="58"/>
                    <a:pt x="110" y="57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10" y="40"/>
                    <a:pt x="110" y="39"/>
                    <a:pt x="111" y="38"/>
                  </a:cubicBezTo>
                  <a:cubicBezTo>
                    <a:pt x="111" y="38"/>
                    <a:pt x="112" y="37"/>
                    <a:pt x="113" y="37"/>
                  </a:cubicBezTo>
                  <a:cubicBezTo>
                    <a:pt x="125" y="37"/>
                    <a:pt x="125" y="37"/>
                    <a:pt x="125" y="37"/>
                  </a:cubicBezTo>
                  <a:cubicBezTo>
                    <a:pt x="126" y="37"/>
                    <a:pt x="126" y="38"/>
                    <a:pt x="127" y="38"/>
                  </a:cubicBezTo>
                  <a:cubicBezTo>
                    <a:pt x="127" y="39"/>
                    <a:pt x="128" y="39"/>
                    <a:pt x="128" y="40"/>
                  </a:cubicBezTo>
                  <a:cubicBezTo>
                    <a:pt x="128" y="56"/>
                    <a:pt x="128" y="56"/>
                    <a:pt x="128" y="56"/>
                  </a:cubicBezTo>
                  <a:cubicBezTo>
                    <a:pt x="131" y="57"/>
                    <a:pt x="134" y="57"/>
                    <a:pt x="137" y="58"/>
                  </a:cubicBezTo>
                  <a:cubicBezTo>
                    <a:pt x="140" y="59"/>
                    <a:pt x="143" y="60"/>
                    <a:pt x="145" y="61"/>
                  </a:cubicBezTo>
                  <a:cubicBezTo>
                    <a:pt x="147" y="62"/>
                    <a:pt x="149" y="63"/>
                    <a:pt x="151" y="65"/>
                  </a:cubicBezTo>
                  <a:cubicBezTo>
                    <a:pt x="152" y="66"/>
                    <a:pt x="153" y="67"/>
                    <a:pt x="154" y="67"/>
                  </a:cubicBezTo>
                  <a:cubicBezTo>
                    <a:pt x="155" y="68"/>
                    <a:pt x="155" y="68"/>
                    <a:pt x="155" y="69"/>
                  </a:cubicBezTo>
                  <a:cubicBezTo>
                    <a:pt x="156" y="70"/>
                    <a:pt x="156" y="71"/>
                    <a:pt x="156" y="72"/>
                  </a:cubicBezTo>
                  <a:cubicBezTo>
                    <a:pt x="149" y="85"/>
                    <a:pt x="149" y="85"/>
                    <a:pt x="149" y="85"/>
                  </a:cubicBezTo>
                  <a:cubicBezTo>
                    <a:pt x="148" y="86"/>
                    <a:pt x="148" y="86"/>
                    <a:pt x="147" y="87"/>
                  </a:cubicBezTo>
                  <a:cubicBezTo>
                    <a:pt x="146" y="87"/>
                    <a:pt x="145" y="86"/>
                    <a:pt x="144" y="86"/>
                  </a:cubicBezTo>
                  <a:cubicBezTo>
                    <a:pt x="144" y="86"/>
                    <a:pt x="144" y="85"/>
                    <a:pt x="143" y="85"/>
                  </a:cubicBezTo>
                  <a:cubicBezTo>
                    <a:pt x="142" y="84"/>
                    <a:pt x="141" y="83"/>
                    <a:pt x="140" y="82"/>
                  </a:cubicBezTo>
                  <a:cubicBezTo>
                    <a:pt x="138" y="81"/>
                    <a:pt x="136" y="80"/>
                    <a:pt x="134" y="80"/>
                  </a:cubicBezTo>
                  <a:cubicBezTo>
                    <a:pt x="133" y="79"/>
                    <a:pt x="130" y="78"/>
                    <a:pt x="128" y="77"/>
                  </a:cubicBezTo>
                  <a:cubicBezTo>
                    <a:pt x="125" y="77"/>
                    <a:pt x="123" y="76"/>
                    <a:pt x="120" y="76"/>
                  </a:cubicBezTo>
                  <a:cubicBezTo>
                    <a:pt x="115" y="76"/>
                    <a:pt x="110" y="77"/>
                    <a:pt x="107" y="80"/>
                  </a:cubicBezTo>
                  <a:cubicBezTo>
                    <a:pt x="103" y="83"/>
                    <a:pt x="101" y="86"/>
                    <a:pt x="101" y="90"/>
                  </a:cubicBezTo>
                  <a:cubicBezTo>
                    <a:pt x="101" y="92"/>
                    <a:pt x="102" y="93"/>
                    <a:pt x="102" y="94"/>
                  </a:cubicBezTo>
                  <a:cubicBezTo>
                    <a:pt x="103" y="96"/>
                    <a:pt x="103" y="97"/>
                    <a:pt x="105" y="98"/>
                  </a:cubicBezTo>
                  <a:cubicBezTo>
                    <a:pt x="106" y="99"/>
                    <a:pt x="107" y="100"/>
                    <a:pt x="108" y="101"/>
                  </a:cubicBezTo>
                  <a:cubicBezTo>
                    <a:pt x="109" y="102"/>
                    <a:pt x="111" y="103"/>
                    <a:pt x="113" y="104"/>
                  </a:cubicBezTo>
                  <a:cubicBezTo>
                    <a:pt x="115" y="105"/>
                    <a:pt x="117" y="106"/>
                    <a:pt x="118" y="106"/>
                  </a:cubicBezTo>
                  <a:cubicBezTo>
                    <a:pt x="120" y="107"/>
                    <a:pt x="122" y="108"/>
                    <a:pt x="125" y="109"/>
                  </a:cubicBezTo>
                  <a:cubicBezTo>
                    <a:pt x="128" y="110"/>
                    <a:pt x="130" y="111"/>
                    <a:pt x="132" y="112"/>
                  </a:cubicBezTo>
                  <a:cubicBezTo>
                    <a:pt x="133" y="112"/>
                    <a:pt x="136" y="113"/>
                    <a:pt x="138" y="115"/>
                  </a:cubicBezTo>
                  <a:cubicBezTo>
                    <a:pt x="141" y="116"/>
                    <a:pt x="143" y="117"/>
                    <a:pt x="145" y="119"/>
                  </a:cubicBezTo>
                  <a:cubicBezTo>
                    <a:pt x="147" y="120"/>
                    <a:pt x="149" y="121"/>
                    <a:pt x="151" y="123"/>
                  </a:cubicBezTo>
                  <a:cubicBezTo>
                    <a:pt x="153" y="125"/>
                    <a:pt x="154" y="127"/>
                    <a:pt x="155" y="129"/>
                  </a:cubicBezTo>
                  <a:cubicBezTo>
                    <a:pt x="156" y="131"/>
                    <a:pt x="157" y="133"/>
                    <a:pt x="158" y="136"/>
                  </a:cubicBezTo>
                  <a:cubicBezTo>
                    <a:pt x="159" y="138"/>
                    <a:pt x="159" y="141"/>
                    <a:pt x="159" y="144"/>
                  </a:cubicBezTo>
                  <a:cubicBezTo>
                    <a:pt x="159" y="153"/>
                    <a:pt x="156" y="161"/>
                    <a:pt x="150" y="168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" name="矩形 29"/>
            <p:cNvSpPr/>
            <p:nvPr/>
          </p:nvSpPr>
          <p:spPr>
            <a:xfrm>
              <a:off x="8324551" y="2971411"/>
              <a:ext cx="1772391" cy="646331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1200" dirty="0">
                  <a:solidFill>
                    <a:schemeClr val="bg1"/>
                  </a:solidFill>
                </a:rPr>
                <a:t>The user can demonstrate on a projector or computer,</a:t>
              </a: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6773822" y="4017210"/>
            <a:ext cx="1772391" cy="1631989"/>
            <a:chOff x="6773822" y="4017210"/>
            <a:chExt cx="1772391" cy="1631989"/>
          </a:xfrm>
        </p:grpSpPr>
        <p:sp>
          <p:nvSpPr>
            <p:cNvPr id="14" name="Speech Bubble: Oval 10"/>
            <p:cNvSpPr/>
            <p:nvPr/>
          </p:nvSpPr>
          <p:spPr bwMode="auto">
            <a:xfrm flipH="1">
              <a:off x="6810547" y="4017210"/>
              <a:ext cx="1631989" cy="1631989"/>
            </a:xfrm>
            <a:prstGeom prst="wedgeEllipseCallout">
              <a:avLst>
                <a:gd name="adj1" fmla="val 46281"/>
                <a:gd name="adj2" fmla="val 44851"/>
              </a:avLst>
            </a:prstGeom>
            <a:solidFill>
              <a:srgbClr val="2E4A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" name="Freeform: Shape 34"/>
            <p:cNvSpPr/>
            <p:nvPr/>
          </p:nvSpPr>
          <p:spPr bwMode="auto">
            <a:xfrm>
              <a:off x="7436037" y="4228161"/>
              <a:ext cx="447963" cy="447963"/>
            </a:xfrm>
            <a:custGeom>
              <a:avLst/>
              <a:gdLst>
                <a:gd name="T0" fmla="*/ 74 w 236"/>
                <a:gd name="T1" fmla="*/ 160 h 236"/>
                <a:gd name="T2" fmla="*/ 93 w 236"/>
                <a:gd name="T3" fmla="*/ 160 h 236"/>
                <a:gd name="T4" fmla="*/ 93 w 236"/>
                <a:gd name="T5" fmla="*/ 103 h 236"/>
                <a:gd name="T6" fmla="*/ 74 w 236"/>
                <a:gd name="T7" fmla="*/ 103 h 236"/>
                <a:gd name="T8" fmla="*/ 74 w 236"/>
                <a:gd name="T9" fmla="*/ 160 h 236"/>
                <a:gd name="T10" fmla="*/ 140 w 236"/>
                <a:gd name="T11" fmla="*/ 102 h 236"/>
                <a:gd name="T12" fmla="*/ 122 w 236"/>
                <a:gd name="T13" fmla="*/ 111 h 236"/>
                <a:gd name="T14" fmla="*/ 122 w 236"/>
                <a:gd name="T15" fmla="*/ 103 h 236"/>
                <a:gd name="T16" fmla="*/ 103 w 236"/>
                <a:gd name="T17" fmla="*/ 103 h 236"/>
                <a:gd name="T18" fmla="*/ 103 w 236"/>
                <a:gd name="T19" fmla="*/ 160 h 236"/>
                <a:gd name="T20" fmla="*/ 122 w 236"/>
                <a:gd name="T21" fmla="*/ 160 h 236"/>
                <a:gd name="T22" fmla="*/ 122 w 236"/>
                <a:gd name="T23" fmla="*/ 128 h 236"/>
                <a:gd name="T24" fmla="*/ 123 w 236"/>
                <a:gd name="T25" fmla="*/ 124 h 236"/>
                <a:gd name="T26" fmla="*/ 133 w 236"/>
                <a:gd name="T27" fmla="*/ 117 h 236"/>
                <a:gd name="T28" fmla="*/ 142 w 236"/>
                <a:gd name="T29" fmla="*/ 130 h 236"/>
                <a:gd name="T30" fmla="*/ 142 w 236"/>
                <a:gd name="T31" fmla="*/ 160 h 236"/>
                <a:gd name="T32" fmla="*/ 161 w 236"/>
                <a:gd name="T33" fmla="*/ 160 h 236"/>
                <a:gd name="T34" fmla="*/ 161 w 236"/>
                <a:gd name="T35" fmla="*/ 160 h 236"/>
                <a:gd name="T36" fmla="*/ 161 w 236"/>
                <a:gd name="T37" fmla="*/ 127 h 236"/>
                <a:gd name="T38" fmla="*/ 140 w 236"/>
                <a:gd name="T39" fmla="*/ 102 h 236"/>
                <a:gd name="T40" fmla="*/ 122 w 236"/>
                <a:gd name="T41" fmla="*/ 111 h 236"/>
                <a:gd name="T42" fmla="*/ 122 w 236"/>
                <a:gd name="T43" fmla="*/ 111 h 236"/>
                <a:gd name="T44" fmla="*/ 122 w 236"/>
                <a:gd name="T45" fmla="*/ 111 h 236"/>
                <a:gd name="T46" fmla="*/ 83 w 236"/>
                <a:gd name="T47" fmla="*/ 75 h 236"/>
                <a:gd name="T48" fmla="*/ 73 w 236"/>
                <a:gd name="T49" fmla="*/ 85 h 236"/>
                <a:gd name="T50" fmla="*/ 83 w 236"/>
                <a:gd name="T51" fmla="*/ 95 h 236"/>
                <a:gd name="T52" fmla="*/ 83 w 236"/>
                <a:gd name="T53" fmla="*/ 95 h 236"/>
                <a:gd name="T54" fmla="*/ 94 w 236"/>
                <a:gd name="T55" fmla="*/ 85 h 236"/>
                <a:gd name="T56" fmla="*/ 83 w 236"/>
                <a:gd name="T57" fmla="*/ 75 h 236"/>
                <a:gd name="T58" fmla="*/ 118 w 236"/>
                <a:gd name="T59" fmla="*/ 0 h 236"/>
                <a:gd name="T60" fmla="*/ 0 w 236"/>
                <a:gd name="T61" fmla="*/ 118 h 236"/>
                <a:gd name="T62" fmla="*/ 118 w 236"/>
                <a:gd name="T63" fmla="*/ 236 h 236"/>
                <a:gd name="T64" fmla="*/ 236 w 236"/>
                <a:gd name="T65" fmla="*/ 118 h 236"/>
                <a:gd name="T66" fmla="*/ 118 w 236"/>
                <a:gd name="T67" fmla="*/ 0 h 236"/>
                <a:gd name="T68" fmla="*/ 181 w 236"/>
                <a:gd name="T69" fmla="*/ 172 h 236"/>
                <a:gd name="T70" fmla="*/ 171 w 236"/>
                <a:gd name="T71" fmla="*/ 181 h 236"/>
                <a:gd name="T72" fmla="*/ 64 w 236"/>
                <a:gd name="T73" fmla="*/ 181 h 236"/>
                <a:gd name="T74" fmla="*/ 55 w 236"/>
                <a:gd name="T75" fmla="*/ 172 h 236"/>
                <a:gd name="T76" fmla="*/ 55 w 236"/>
                <a:gd name="T77" fmla="*/ 63 h 236"/>
                <a:gd name="T78" fmla="*/ 64 w 236"/>
                <a:gd name="T79" fmla="*/ 54 h 236"/>
                <a:gd name="T80" fmla="*/ 171 w 236"/>
                <a:gd name="T81" fmla="*/ 54 h 236"/>
                <a:gd name="T82" fmla="*/ 181 w 236"/>
                <a:gd name="T83" fmla="*/ 63 h 236"/>
                <a:gd name="T84" fmla="*/ 181 w 236"/>
                <a:gd name="T85" fmla="*/ 172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36" h="236">
                  <a:moveTo>
                    <a:pt x="74" y="160"/>
                  </a:moveTo>
                  <a:cubicBezTo>
                    <a:pt x="93" y="160"/>
                    <a:pt x="93" y="160"/>
                    <a:pt x="93" y="160"/>
                  </a:cubicBezTo>
                  <a:cubicBezTo>
                    <a:pt x="93" y="103"/>
                    <a:pt x="93" y="103"/>
                    <a:pt x="93" y="103"/>
                  </a:cubicBezTo>
                  <a:cubicBezTo>
                    <a:pt x="74" y="103"/>
                    <a:pt x="74" y="103"/>
                    <a:pt x="74" y="103"/>
                  </a:cubicBezTo>
                  <a:lnTo>
                    <a:pt x="74" y="160"/>
                  </a:lnTo>
                  <a:close/>
                  <a:moveTo>
                    <a:pt x="140" y="102"/>
                  </a:moveTo>
                  <a:cubicBezTo>
                    <a:pt x="129" y="102"/>
                    <a:pt x="125" y="107"/>
                    <a:pt x="122" y="111"/>
                  </a:cubicBezTo>
                  <a:cubicBezTo>
                    <a:pt x="122" y="103"/>
                    <a:pt x="122" y="103"/>
                    <a:pt x="122" y="103"/>
                  </a:cubicBezTo>
                  <a:cubicBezTo>
                    <a:pt x="103" y="103"/>
                    <a:pt x="103" y="103"/>
                    <a:pt x="103" y="103"/>
                  </a:cubicBezTo>
                  <a:cubicBezTo>
                    <a:pt x="104" y="108"/>
                    <a:pt x="103" y="160"/>
                    <a:pt x="103" y="160"/>
                  </a:cubicBezTo>
                  <a:cubicBezTo>
                    <a:pt x="122" y="160"/>
                    <a:pt x="122" y="160"/>
                    <a:pt x="122" y="160"/>
                  </a:cubicBezTo>
                  <a:cubicBezTo>
                    <a:pt x="122" y="128"/>
                    <a:pt x="122" y="128"/>
                    <a:pt x="122" y="128"/>
                  </a:cubicBezTo>
                  <a:cubicBezTo>
                    <a:pt x="122" y="127"/>
                    <a:pt x="123" y="125"/>
                    <a:pt x="123" y="124"/>
                  </a:cubicBezTo>
                  <a:cubicBezTo>
                    <a:pt x="124" y="120"/>
                    <a:pt x="128" y="117"/>
                    <a:pt x="133" y="117"/>
                  </a:cubicBezTo>
                  <a:cubicBezTo>
                    <a:pt x="140" y="117"/>
                    <a:pt x="142" y="122"/>
                    <a:pt x="142" y="130"/>
                  </a:cubicBezTo>
                  <a:cubicBezTo>
                    <a:pt x="142" y="160"/>
                    <a:pt x="142" y="160"/>
                    <a:pt x="142" y="160"/>
                  </a:cubicBezTo>
                  <a:cubicBezTo>
                    <a:pt x="161" y="160"/>
                    <a:pt x="161" y="160"/>
                    <a:pt x="161" y="160"/>
                  </a:cubicBezTo>
                  <a:cubicBezTo>
                    <a:pt x="161" y="160"/>
                    <a:pt x="161" y="160"/>
                    <a:pt x="161" y="160"/>
                  </a:cubicBezTo>
                  <a:cubicBezTo>
                    <a:pt x="161" y="127"/>
                    <a:pt x="161" y="127"/>
                    <a:pt x="161" y="127"/>
                  </a:cubicBezTo>
                  <a:cubicBezTo>
                    <a:pt x="161" y="110"/>
                    <a:pt x="152" y="102"/>
                    <a:pt x="140" y="102"/>
                  </a:cubicBezTo>
                  <a:close/>
                  <a:moveTo>
                    <a:pt x="122" y="111"/>
                  </a:moveTo>
                  <a:cubicBezTo>
                    <a:pt x="122" y="111"/>
                    <a:pt x="122" y="111"/>
                    <a:pt x="122" y="111"/>
                  </a:cubicBezTo>
                  <a:cubicBezTo>
                    <a:pt x="122" y="111"/>
                    <a:pt x="122" y="111"/>
                    <a:pt x="122" y="111"/>
                  </a:cubicBezTo>
                  <a:close/>
                  <a:moveTo>
                    <a:pt x="83" y="75"/>
                  </a:moveTo>
                  <a:cubicBezTo>
                    <a:pt x="77" y="75"/>
                    <a:pt x="73" y="80"/>
                    <a:pt x="73" y="85"/>
                  </a:cubicBezTo>
                  <a:cubicBezTo>
                    <a:pt x="73" y="91"/>
                    <a:pt x="77" y="95"/>
                    <a:pt x="83" y="95"/>
                  </a:cubicBezTo>
                  <a:cubicBezTo>
                    <a:pt x="83" y="95"/>
                    <a:pt x="83" y="95"/>
                    <a:pt x="83" y="95"/>
                  </a:cubicBezTo>
                  <a:cubicBezTo>
                    <a:pt x="90" y="95"/>
                    <a:pt x="94" y="91"/>
                    <a:pt x="94" y="85"/>
                  </a:cubicBezTo>
                  <a:cubicBezTo>
                    <a:pt x="94" y="80"/>
                    <a:pt x="90" y="75"/>
                    <a:pt x="83" y="75"/>
                  </a:cubicBezTo>
                  <a:close/>
                  <a:moveTo>
                    <a:pt x="118" y="0"/>
                  </a:moveTo>
                  <a:cubicBezTo>
                    <a:pt x="53" y="0"/>
                    <a:pt x="0" y="53"/>
                    <a:pt x="0" y="118"/>
                  </a:cubicBezTo>
                  <a:cubicBezTo>
                    <a:pt x="0" y="183"/>
                    <a:pt x="53" y="236"/>
                    <a:pt x="118" y="236"/>
                  </a:cubicBezTo>
                  <a:cubicBezTo>
                    <a:pt x="183" y="236"/>
                    <a:pt x="236" y="183"/>
                    <a:pt x="236" y="118"/>
                  </a:cubicBezTo>
                  <a:cubicBezTo>
                    <a:pt x="236" y="53"/>
                    <a:pt x="183" y="0"/>
                    <a:pt x="118" y="0"/>
                  </a:cubicBezTo>
                  <a:close/>
                  <a:moveTo>
                    <a:pt x="181" y="172"/>
                  </a:moveTo>
                  <a:cubicBezTo>
                    <a:pt x="181" y="177"/>
                    <a:pt x="176" y="181"/>
                    <a:pt x="171" y="181"/>
                  </a:cubicBezTo>
                  <a:cubicBezTo>
                    <a:pt x="64" y="181"/>
                    <a:pt x="64" y="181"/>
                    <a:pt x="64" y="181"/>
                  </a:cubicBezTo>
                  <a:cubicBezTo>
                    <a:pt x="59" y="181"/>
                    <a:pt x="55" y="177"/>
                    <a:pt x="55" y="172"/>
                  </a:cubicBezTo>
                  <a:cubicBezTo>
                    <a:pt x="55" y="63"/>
                    <a:pt x="55" y="63"/>
                    <a:pt x="55" y="63"/>
                  </a:cubicBezTo>
                  <a:cubicBezTo>
                    <a:pt x="55" y="58"/>
                    <a:pt x="59" y="54"/>
                    <a:pt x="64" y="54"/>
                  </a:cubicBezTo>
                  <a:cubicBezTo>
                    <a:pt x="171" y="54"/>
                    <a:pt x="171" y="54"/>
                    <a:pt x="171" y="54"/>
                  </a:cubicBezTo>
                  <a:cubicBezTo>
                    <a:pt x="176" y="54"/>
                    <a:pt x="181" y="58"/>
                    <a:pt x="181" y="63"/>
                  </a:cubicBezTo>
                  <a:cubicBezTo>
                    <a:pt x="181" y="172"/>
                    <a:pt x="181" y="172"/>
                    <a:pt x="181" y="17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" name="矩形 30"/>
            <p:cNvSpPr/>
            <p:nvPr/>
          </p:nvSpPr>
          <p:spPr>
            <a:xfrm>
              <a:off x="6773822" y="4727612"/>
              <a:ext cx="1772391" cy="646331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1200" dirty="0">
                  <a:solidFill>
                    <a:schemeClr val="bg1"/>
                  </a:solidFill>
                </a:rPr>
                <a:t>The user can demonstrate on a projector </a:t>
              </a:r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6353295" y="2717501"/>
            <a:ext cx="1154155" cy="1154154"/>
            <a:chOff x="6353295" y="2717501"/>
            <a:chExt cx="1154155" cy="1154154"/>
          </a:xfrm>
        </p:grpSpPr>
        <p:sp>
          <p:nvSpPr>
            <p:cNvPr id="15" name="Speech Bubble: Oval 16"/>
            <p:cNvSpPr/>
            <p:nvPr/>
          </p:nvSpPr>
          <p:spPr bwMode="auto">
            <a:xfrm rot="16200000">
              <a:off x="6353296" y="2717500"/>
              <a:ext cx="1154154" cy="1154155"/>
            </a:xfrm>
            <a:prstGeom prst="wedgeEllipseCallout">
              <a:avLst>
                <a:gd name="adj1" fmla="val 46281"/>
                <a:gd name="adj2" fmla="val 44851"/>
              </a:avLst>
            </a:prstGeom>
            <a:solidFill>
              <a:srgbClr val="2E4A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" name="Freeform: Shape 32"/>
            <p:cNvSpPr/>
            <p:nvPr/>
          </p:nvSpPr>
          <p:spPr bwMode="auto">
            <a:xfrm>
              <a:off x="6748565" y="2875585"/>
              <a:ext cx="381855" cy="381855"/>
            </a:xfrm>
            <a:custGeom>
              <a:avLst/>
              <a:gdLst>
                <a:gd name="T0" fmla="*/ 130 w 236"/>
                <a:gd name="T1" fmla="*/ 1 h 236"/>
                <a:gd name="T2" fmla="*/ 118 w 236"/>
                <a:gd name="T3" fmla="*/ 0 h 236"/>
                <a:gd name="T4" fmla="*/ 30 w 236"/>
                <a:gd name="T5" fmla="*/ 40 h 236"/>
                <a:gd name="T6" fmla="*/ 68 w 236"/>
                <a:gd name="T7" fmla="*/ 105 h 236"/>
                <a:gd name="T8" fmla="*/ 130 w 236"/>
                <a:gd name="T9" fmla="*/ 1 h 236"/>
                <a:gd name="T10" fmla="*/ 20 w 236"/>
                <a:gd name="T11" fmla="*/ 52 h 236"/>
                <a:gd name="T12" fmla="*/ 0 w 236"/>
                <a:gd name="T13" fmla="*/ 118 h 236"/>
                <a:gd name="T14" fmla="*/ 5 w 236"/>
                <a:gd name="T15" fmla="*/ 153 h 236"/>
                <a:gd name="T16" fmla="*/ 81 w 236"/>
                <a:gd name="T17" fmla="*/ 153 h 236"/>
                <a:gd name="T18" fmla="*/ 20 w 236"/>
                <a:gd name="T19" fmla="*/ 52 h 236"/>
                <a:gd name="T20" fmla="*/ 225 w 236"/>
                <a:gd name="T21" fmla="*/ 68 h 236"/>
                <a:gd name="T22" fmla="*/ 145 w 236"/>
                <a:gd name="T23" fmla="*/ 3 h 236"/>
                <a:gd name="T24" fmla="*/ 106 w 236"/>
                <a:gd name="T25" fmla="*/ 68 h 236"/>
                <a:gd name="T26" fmla="*/ 225 w 236"/>
                <a:gd name="T27" fmla="*/ 68 h 236"/>
                <a:gd name="T28" fmla="*/ 130 w 236"/>
                <a:gd name="T29" fmla="*/ 167 h 236"/>
                <a:gd name="T30" fmla="*/ 11 w 236"/>
                <a:gd name="T31" fmla="*/ 167 h 236"/>
                <a:gd name="T32" fmla="*/ 96 w 236"/>
                <a:gd name="T33" fmla="*/ 234 h 236"/>
                <a:gd name="T34" fmla="*/ 93 w 236"/>
                <a:gd name="T35" fmla="*/ 232 h 236"/>
                <a:gd name="T36" fmla="*/ 130 w 236"/>
                <a:gd name="T37" fmla="*/ 167 h 236"/>
                <a:gd name="T38" fmla="*/ 230 w 236"/>
                <a:gd name="T39" fmla="*/ 82 h 236"/>
                <a:gd name="T40" fmla="*/ 155 w 236"/>
                <a:gd name="T41" fmla="*/ 82 h 236"/>
                <a:gd name="T42" fmla="*/ 215 w 236"/>
                <a:gd name="T43" fmla="*/ 186 h 236"/>
                <a:gd name="T44" fmla="*/ 236 w 236"/>
                <a:gd name="T45" fmla="*/ 118 h 236"/>
                <a:gd name="T46" fmla="*/ 230 w 236"/>
                <a:gd name="T47" fmla="*/ 82 h 236"/>
                <a:gd name="T48" fmla="*/ 108 w 236"/>
                <a:gd name="T49" fmla="*/ 236 h 236"/>
                <a:gd name="T50" fmla="*/ 118 w 236"/>
                <a:gd name="T51" fmla="*/ 236 h 236"/>
                <a:gd name="T52" fmla="*/ 205 w 236"/>
                <a:gd name="T53" fmla="*/ 198 h 236"/>
                <a:gd name="T54" fmla="*/ 167 w 236"/>
                <a:gd name="T55" fmla="*/ 132 h 236"/>
                <a:gd name="T56" fmla="*/ 108 w 236"/>
                <a:gd name="T57" fmla="*/ 236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36" h="236">
                  <a:moveTo>
                    <a:pt x="130" y="1"/>
                  </a:moveTo>
                  <a:cubicBezTo>
                    <a:pt x="126" y="0"/>
                    <a:pt x="122" y="0"/>
                    <a:pt x="118" y="0"/>
                  </a:cubicBezTo>
                  <a:cubicBezTo>
                    <a:pt x="83" y="0"/>
                    <a:pt x="51" y="16"/>
                    <a:pt x="30" y="40"/>
                  </a:cubicBezTo>
                  <a:cubicBezTo>
                    <a:pt x="68" y="105"/>
                    <a:pt x="68" y="105"/>
                    <a:pt x="68" y="105"/>
                  </a:cubicBezTo>
                  <a:lnTo>
                    <a:pt x="130" y="1"/>
                  </a:lnTo>
                  <a:close/>
                  <a:moveTo>
                    <a:pt x="20" y="52"/>
                  </a:moveTo>
                  <a:cubicBezTo>
                    <a:pt x="7" y="71"/>
                    <a:pt x="0" y="94"/>
                    <a:pt x="0" y="118"/>
                  </a:cubicBezTo>
                  <a:cubicBezTo>
                    <a:pt x="0" y="130"/>
                    <a:pt x="2" y="142"/>
                    <a:pt x="5" y="153"/>
                  </a:cubicBezTo>
                  <a:cubicBezTo>
                    <a:pt x="81" y="153"/>
                    <a:pt x="81" y="153"/>
                    <a:pt x="81" y="153"/>
                  </a:cubicBezTo>
                  <a:lnTo>
                    <a:pt x="20" y="52"/>
                  </a:lnTo>
                  <a:close/>
                  <a:moveTo>
                    <a:pt x="225" y="68"/>
                  </a:moveTo>
                  <a:cubicBezTo>
                    <a:pt x="210" y="36"/>
                    <a:pt x="180" y="11"/>
                    <a:pt x="145" y="3"/>
                  </a:cubicBezTo>
                  <a:cubicBezTo>
                    <a:pt x="106" y="68"/>
                    <a:pt x="106" y="68"/>
                    <a:pt x="106" y="68"/>
                  </a:cubicBezTo>
                  <a:lnTo>
                    <a:pt x="225" y="68"/>
                  </a:lnTo>
                  <a:close/>
                  <a:moveTo>
                    <a:pt x="130" y="167"/>
                  </a:moveTo>
                  <a:cubicBezTo>
                    <a:pt x="11" y="167"/>
                    <a:pt x="11" y="167"/>
                    <a:pt x="11" y="167"/>
                  </a:cubicBezTo>
                  <a:cubicBezTo>
                    <a:pt x="26" y="201"/>
                    <a:pt x="58" y="227"/>
                    <a:pt x="96" y="234"/>
                  </a:cubicBezTo>
                  <a:cubicBezTo>
                    <a:pt x="93" y="232"/>
                    <a:pt x="93" y="232"/>
                    <a:pt x="93" y="232"/>
                  </a:cubicBezTo>
                  <a:lnTo>
                    <a:pt x="130" y="167"/>
                  </a:lnTo>
                  <a:close/>
                  <a:moveTo>
                    <a:pt x="230" y="82"/>
                  </a:moveTo>
                  <a:cubicBezTo>
                    <a:pt x="155" y="82"/>
                    <a:pt x="155" y="82"/>
                    <a:pt x="155" y="82"/>
                  </a:cubicBezTo>
                  <a:cubicBezTo>
                    <a:pt x="215" y="186"/>
                    <a:pt x="215" y="186"/>
                    <a:pt x="215" y="186"/>
                  </a:cubicBezTo>
                  <a:cubicBezTo>
                    <a:pt x="228" y="167"/>
                    <a:pt x="236" y="143"/>
                    <a:pt x="236" y="118"/>
                  </a:cubicBezTo>
                  <a:cubicBezTo>
                    <a:pt x="236" y="106"/>
                    <a:pt x="234" y="94"/>
                    <a:pt x="230" y="82"/>
                  </a:cubicBezTo>
                  <a:close/>
                  <a:moveTo>
                    <a:pt x="108" y="236"/>
                  </a:moveTo>
                  <a:cubicBezTo>
                    <a:pt x="111" y="236"/>
                    <a:pt x="115" y="236"/>
                    <a:pt x="118" y="236"/>
                  </a:cubicBezTo>
                  <a:cubicBezTo>
                    <a:pt x="152" y="236"/>
                    <a:pt x="183" y="221"/>
                    <a:pt x="205" y="198"/>
                  </a:cubicBezTo>
                  <a:cubicBezTo>
                    <a:pt x="167" y="132"/>
                    <a:pt x="167" y="132"/>
                    <a:pt x="167" y="132"/>
                  </a:cubicBezTo>
                  <a:lnTo>
                    <a:pt x="108" y="23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6437399" y="3308626"/>
              <a:ext cx="10054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文字添加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1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E5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2"/>
          <p:cNvSpPr txBox="1"/>
          <p:nvPr/>
        </p:nvSpPr>
        <p:spPr>
          <a:xfrm>
            <a:off x="1985645" y="1116330"/>
            <a:ext cx="5843905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altLang="zh-CN" sz="1400" dirty="0">
                <a:solidFill>
                  <a:sysClr val="window" lastClr="FFFFFF">
                    <a:lumMod val="50000"/>
                  </a:sysClr>
                </a:solidFill>
                <a:latin typeface="思源黑体 CN Normal" panose="020B0400000000000000" charset="-122"/>
                <a:ea typeface="思源黑体 CN Normal" panose="020B0400000000000000" charset="-122"/>
              </a:rPr>
              <a:t>Morbi dignissim nisl in diam sagittis, id dapibus nulla pretium. Sed vitae quam metus. </a:t>
            </a:r>
            <a:r>
              <a:rPr lang="en-US" altLang="zh-CN" sz="1400" dirty="0">
                <a:solidFill>
                  <a:sysClr val="window" lastClr="FFFFFF">
                    <a:lumMod val="50000"/>
                  </a:sysClr>
                </a:solidFill>
                <a:latin typeface="思源黑体 CN Normal" panose="020B0400000000000000" charset="-122"/>
                <a:ea typeface="思源黑体 CN Normal" panose="020B0400000000000000" charset="-122"/>
                <a:sym typeface="+mn-ea"/>
              </a:rPr>
              <a:t>Morbi dignissim nisl in diam sagittis, id dapibus nulla pretium. Sed vitae quam metus.</a:t>
            </a:r>
            <a:endParaRPr lang="en-US" altLang="zh-CN" sz="1400" dirty="0">
              <a:solidFill>
                <a:sysClr val="window" lastClr="FFFFFF">
                  <a:lumMod val="50000"/>
                </a:sysClr>
              </a:solidFill>
              <a:latin typeface="思源黑体 CN Normal" panose="020B0400000000000000" charset="-122"/>
              <a:ea typeface="思源黑体 CN Normal" panose="020B0400000000000000" charset="-122"/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2892425" y="5486229"/>
            <a:ext cx="5976938" cy="0"/>
          </a:xfrm>
          <a:prstGeom prst="line">
            <a:avLst/>
          </a:prstGeom>
          <a:ln w="9525">
            <a:solidFill>
              <a:schemeClr val="tx1"/>
            </a:solidFill>
            <a:prstDash val="dash"/>
          </a:ln>
        </p:spPr>
        <p:style>
          <a:lnRef idx="1">
            <a:srgbClr val="5B9BD5"/>
          </a:lnRef>
          <a:fillRef idx="0">
            <a:srgbClr val="5B9BD5"/>
          </a:fillRef>
          <a:effectRef idx="0">
            <a:srgbClr val="5B9BD5"/>
          </a:effectRef>
          <a:fontRef idx="minor">
            <a:sysClr val="windowText" lastClr="000000"/>
          </a:fontRef>
        </p:style>
      </p:cxnSp>
      <p:sp>
        <p:nvSpPr>
          <p:cNvPr id="13" name="椭圆 12"/>
          <p:cNvSpPr>
            <a:spLocks noChangeAspect="1"/>
          </p:cNvSpPr>
          <p:nvPr/>
        </p:nvSpPr>
        <p:spPr>
          <a:xfrm>
            <a:off x="2825750" y="5421141"/>
            <a:ext cx="131763" cy="130175"/>
          </a:xfrm>
          <a:prstGeom prst="ellipse">
            <a:avLst/>
          </a:prstGeom>
          <a:solidFill>
            <a:sysClr val="window" lastClr="FFFFFF">
              <a:lumMod val="65000"/>
            </a:sysClr>
          </a:solidFill>
          <a:ln>
            <a:noFill/>
          </a:ln>
        </p:spPr>
        <p:style>
          <a:lnRef idx="2">
            <a:srgbClr val="5B9BD5">
              <a:shade val="50000"/>
            </a:srgbClr>
          </a:lnRef>
          <a:fillRef idx="1">
            <a:srgbClr val="5B9BD5"/>
          </a:fillRef>
          <a:effectRef idx="0">
            <a:srgbClr val="5B9BD5"/>
          </a:effectRef>
          <a:fontRef idx="minor">
            <a:sysClr val="window" lastClr="FFFFFF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65">
              <a:latin typeface="思源黑体 CN Normal" panose="020B0400000000000000" charset="-122"/>
              <a:ea typeface="思源黑体 CN Normal" panose="020B0400000000000000" charset="-122"/>
            </a:endParaRPr>
          </a:p>
        </p:txBody>
      </p:sp>
      <p:sp>
        <p:nvSpPr>
          <p:cNvPr id="14" name="椭圆 13"/>
          <p:cNvSpPr>
            <a:spLocks noChangeAspect="1"/>
          </p:cNvSpPr>
          <p:nvPr/>
        </p:nvSpPr>
        <p:spPr>
          <a:xfrm>
            <a:off x="5222875" y="5406854"/>
            <a:ext cx="130175" cy="131762"/>
          </a:xfrm>
          <a:prstGeom prst="ellipse">
            <a:avLst/>
          </a:prstGeom>
          <a:solidFill>
            <a:sysClr val="window" lastClr="FFFFFF">
              <a:lumMod val="65000"/>
            </a:sysClr>
          </a:solidFill>
          <a:ln>
            <a:noFill/>
          </a:ln>
        </p:spPr>
        <p:style>
          <a:lnRef idx="2">
            <a:srgbClr val="5B9BD5">
              <a:shade val="50000"/>
            </a:srgbClr>
          </a:lnRef>
          <a:fillRef idx="1">
            <a:srgbClr val="5B9BD5"/>
          </a:fillRef>
          <a:effectRef idx="0">
            <a:srgbClr val="5B9BD5"/>
          </a:effectRef>
          <a:fontRef idx="minor">
            <a:sysClr val="window" lastClr="FFFFFF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65">
              <a:latin typeface="思源黑体 CN Normal" panose="020B0400000000000000" charset="-122"/>
              <a:ea typeface="思源黑体 CN Normal" panose="020B0400000000000000" charset="-122"/>
            </a:endParaRPr>
          </a:p>
        </p:txBody>
      </p:sp>
      <p:sp>
        <p:nvSpPr>
          <p:cNvPr id="15" name="椭圆 14"/>
          <p:cNvSpPr>
            <a:spLocks noChangeAspect="1"/>
          </p:cNvSpPr>
          <p:nvPr/>
        </p:nvSpPr>
        <p:spPr>
          <a:xfrm>
            <a:off x="4024313" y="5406854"/>
            <a:ext cx="131762" cy="131762"/>
          </a:xfrm>
          <a:prstGeom prst="ellipse">
            <a:avLst/>
          </a:prstGeom>
          <a:solidFill>
            <a:sysClr val="window" lastClr="FFFFFF">
              <a:lumMod val="65000"/>
            </a:sysClr>
          </a:solidFill>
          <a:ln>
            <a:noFill/>
          </a:ln>
        </p:spPr>
        <p:style>
          <a:lnRef idx="2">
            <a:srgbClr val="5B9BD5">
              <a:shade val="50000"/>
            </a:srgbClr>
          </a:lnRef>
          <a:fillRef idx="1">
            <a:srgbClr val="5B9BD5"/>
          </a:fillRef>
          <a:effectRef idx="0">
            <a:srgbClr val="5B9BD5"/>
          </a:effectRef>
          <a:fontRef idx="minor">
            <a:sysClr val="window" lastClr="FFFFFF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65">
              <a:latin typeface="思源黑体 CN Normal" panose="020B0400000000000000" charset="-122"/>
              <a:ea typeface="思源黑体 CN Normal" panose="020B0400000000000000" charset="-122"/>
            </a:endParaRPr>
          </a:p>
        </p:txBody>
      </p:sp>
      <p:sp>
        <p:nvSpPr>
          <p:cNvPr id="16" name="椭圆 15"/>
          <p:cNvSpPr>
            <a:spLocks noChangeAspect="1"/>
          </p:cNvSpPr>
          <p:nvPr/>
        </p:nvSpPr>
        <p:spPr>
          <a:xfrm>
            <a:off x="6421438" y="5414791"/>
            <a:ext cx="130175" cy="130175"/>
          </a:xfrm>
          <a:prstGeom prst="ellipse">
            <a:avLst/>
          </a:prstGeom>
          <a:solidFill>
            <a:sysClr val="window" lastClr="FFFFFF">
              <a:lumMod val="65000"/>
            </a:sysClr>
          </a:solidFill>
          <a:ln>
            <a:noFill/>
          </a:ln>
        </p:spPr>
        <p:style>
          <a:lnRef idx="2">
            <a:srgbClr val="5B9BD5">
              <a:shade val="50000"/>
            </a:srgbClr>
          </a:lnRef>
          <a:fillRef idx="1">
            <a:srgbClr val="5B9BD5"/>
          </a:fillRef>
          <a:effectRef idx="0">
            <a:srgbClr val="5B9BD5"/>
          </a:effectRef>
          <a:fontRef idx="minor">
            <a:sysClr val="window" lastClr="FFFFFF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65">
              <a:latin typeface="思源黑体 CN Normal" panose="020B0400000000000000" charset="-122"/>
              <a:ea typeface="思源黑体 CN Normal" panose="020B0400000000000000" charset="-122"/>
            </a:endParaRPr>
          </a:p>
        </p:txBody>
      </p:sp>
      <p:sp>
        <p:nvSpPr>
          <p:cNvPr id="17" name="椭圆 16"/>
          <p:cNvSpPr>
            <a:spLocks noChangeAspect="1"/>
          </p:cNvSpPr>
          <p:nvPr/>
        </p:nvSpPr>
        <p:spPr>
          <a:xfrm>
            <a:off x="7620000" y="5421141"/>
            <a:ext cx="130175" cy="130175"/>
          </a:xfrm>
          <a:prstGeom prst="ellipse">
            <a:avLst/>
          </a:prstGeom>
          <a:solidFill>
            <a:sysClr val="window" lastClr="FFFFFF">
              <a:lumMod val="65000"/>
            </a:sysClr>
          </a:solidFill>
          <a:ln>
            <a:noFill/>
          </a:ln>
        </p:spPr>
        <p:style>
          <a:lnRef idx="2">
            <a:srgbClr val="5B9BD5">
              <a:shade val="50000"/>
            </a:srgbClr>
          </a:lnRef>
          <a:fillRef idx="1">
            <a:srgbClr val="5B9BD5"/>
          </a:fillRef>
          <a:effectRef idx="0">
            <a:srgbClr val="5B9BD5"/>
          </a:effectRef>
          <a:fontRef idx="minor">
            <a:sysClr val="window" lastClr="FFFFFF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65">
              <a:latin typeface="思源黑体 CN Normal" panose="020B0400000000000000" charset="-122"/>
              <a:ea typeface="思源黑体 CN Normal" panose="020B0400000000000000" charset="-122"/>
            </a:endParaRPr>
          </a:p>
        </p:txBody>
      </p:sp>
      <p:sp>
        <p:nvSpPr>
          <p:cNvPr id="18" name="椭圆 17"/>
          <p:cNvSpPr>
            <a:spLocks noChangeAspect="1"/>
          </p:cNvSpPr>
          <p:nvPr/>
        </p:nvSpPr>
        <p:spPr>
          <a:xfrm>
            <a:off x="8802688" y="5414791"/>
            <a:ext cx="131762" cy="130175"/>
          </a:xfrm>
          <a:prstGeom prst="ellipse">
            <a:avLst/>
          </a:prstGeom>
          <a:solidFill>
            <a:sysClr val="window" lastClr="FFFFFF">
              <a:lumMod val="65000"/>
            </a:sysClr>
          </a:solidFill>
          <a:ln>
            <a:noFill/>
          </a:ln>
        </p:spPr>
        <p:style>
          <a:lnRef idx="2">
            <a:srgbClr val="5B9BD5">
              <a:shade val="50000"/>
            </a:srgbClr>
          </a:lnRef>
          <a:fillRef idx="1">
            <a:srgbClr val="5B9BD5"/>
          </a:fillRef>
          <a:effectRef idx="0">
            <a:srgbClr val="5B9BD5"/>
          </a:effectRef>
          <a:fontRef idx="minor">
            <a:sysClr val="window" lastClr="FFFFFF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65">
              <a:latin typeface="思源黑体 CN Normal" panose="020B0400000000000000" charset="-122"/>
              <a:ea typeface="思源黑体 CN Normal" panose="020B0400000000000000" charset="-122"/>
            </a:endParaRPr>
          </a:p>
        </p:txBody>
      </p:sp>
      <p:sp>
        <p:nvSpPr>
          <p:cNvPr id="19" name="TextBox 160"/>
          <p:cNvSpPr txBox="1"/>
          <p:nvPr/>
        </p:nvSpPr>
        <p:spPr>
          <a:xfrm>
            <a:off x="2579688" y="5513216"/>
            <a:ext cx="582612" cy="27559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200" dirty="0">
                <a:solidFill>
                  <a:schemeClr val="tx1"/>
                </a:solidFill>
                <a:latin typeface="思源黑体 CN Normal" panose="020B0400000000000000" charset="-122"/>
                <a:ea typeface="思源黑体 CN Normal" panose="020B0400000000000000" charset="-122"/>
              </a:rPr>
              <a:t>2015</a:t>
            </a:r>
          </a:p>
        </p:txBody>
      </p:sp>
      <p:sp>
        <p:nvSpPr>
          <p:cNvPr id="20" name="TextBox 161"/>
          <p:cNvSpPr txBox="1"/>
          <p:nvPr/>
        </p:nvSpPr>
        <p:spPr>
          <a:xfrm>
            <a:off x="3817938" y="5532266"/>
            <a:ext cx="582612" cy="27559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200" dirty="0">
                <a:solidFill>
                  <a:schemeClr val="tx1"/>
                </a:solidFill>
                <a:latin typeface="思源黑体 CN Normal" panose="020B0400000000000000" charset="-122"/>
                <a:ea typeface="思源黑体 CN Normal" panose="020B0400000000000000" charset="-122"/>
              </a:rPr>
              <a:t>2016</a:t>
            </a:r>
          </a:p>
        </p:txBody>
      </p:sp>
      <p:sp>
        <p:nvSpPr>
          <p:cNvPr id="21" name="TextBox 162"/>
          <p:cNvSpPr txBox="1"/>
          <p:nvPr/>
        </p:nvSpPr>
        <p:spPr>
          <a:xfrm>
            <a:off x="5014913" y="5513216"/>
            <a:ext cx="584200" cy="27559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200" dirty="0">
                <a:solidFill>
                  <a:schemeClr val="tx1"/>
                </a:solidFill>
                <a:latin typeface="思源黑体 CN Normal" panose="020B0400000000000000" charset="-122"/>
                <a:ea typeface="思源黑体 CN Normal" panose="020B0400000000000000" charset="-122"/>
              </a:rPr>
              <a:t>2017</a:t>
            </a:r>
          </a:p>
        </p:txBody>
      </p:sp>
      <p:sp>
        <p:nvSpPr>
          <p:cNvPr id="22" name="TextBox 163"/>
          <p:cNvSpPr txBox="1"/>
          <p:nvPr/>
        </p:nvSpPr>
        <p:spPr>
          <a:xfrm>
            <a:off x="6213475" y="5532266"/>
            <a:ext cx="582613" cy="27559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200" dirty="0">
                <a:solidFill>
                  <a:schemeClr val="tx1"/>
                </a:solidFill>
                <a:latin typeface="思源黑体 CN Normal" panose="020B0400000000000000" charset="-122"/>
                <a:ea typeface="思源黑体 CN Normal" panose="020B0400000000000000" charset="-122"/>
              </a:rPr>
              <a:t>2018</a:t>
            </a:r>
          </a:p>
        </p:txBody>
      </p:sp>
      <p:sp>
        <p:nvSpPr>
          <p:cNvPr id="23" name="TextBox 164"/>
          <p:cNvSpPr txBox="1"/>
          <p:nvPr/>
        </p:nvSpPr>
        <p:spPr>
          <a:xfrm>
            <a:off x="7394575" y="5532266"/>
            <a:ext cx="582613" cy="27559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200" dirty="0">
                <a:solidFill>
                  <a:schemeClr val="tx1"/>
                </a:solidFill>
                <a:latin typeface="思源黑体 CN Normal" panose="020B0400000000000000" charset="-122"/>
                <a:ea typeface="思源黑体 CN Normal" panose="020B0400000000000000" charset="-122"/>
              </a:rPr>
              <a:t>2019</a:t>
            </a:r>
          </a:p>
        </p:txBody>
      </p:sp>
      <p:sp>
        <p:nvSpPr>
          <p:cNvPr id="24" name="TextBox 165"/>
          <p:cNvSpPr txBox="1"/>
          <p:nvPr/>
        </p:nvSpPr>
        <p:spPr>
          <a:xfrm>
            <a:off x="8577263" y="5532266"/>
            <a:ext cx="582612" cy="27559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200" dirty="0">
                <a:solidFill>
                  <a:schemeClr val="tx1"/>
                </a:solidFill>
                <a:latin typeface="思源黑体 CN Normal" panose="020B0400000000000000" charset="-122"/>
                <a:ea typeface="思源黑体 CN Normal" panose="020B0400000000000000" charset="-122"/>
              </a:rPr>
              <a:t>2020</a:t>
            </a:r>
          </a:p>
        </p:txBody>
      </p:sp>
      <p:sp>
        <p:nvSpPr>
          <p:cNvPr id="25" name="饼形 3"/>
          <p:cNvSpPr/>
          <p:nvPr/>
        </p:nvSpPr>
        <p:spPr>
          <a:xfrm rot="10800000">
            <a:off x="2266950" y="4878216"/>
            <a:ext cx="1249363" cy="357188"/>
          </a:xfrm>
          <a:custGeom>
            <a:avLst/>
            <a:gdLst/>
            <a:ahLst/>
            <a:cxnLst/>
            <a:rect l="l" t="t" r="r" b="b"/>
            <a:pathLst>
              <a:path w="939558" h="2732921">
                <a:moveTo>
                  <a:pt x="469574" y="2732900"/>
                </a:moveTo>
                <a:cubicBezTo>
                  <a:pt x="366411" y="2728370"/>
                  <a:pt x="263486" y="2011705"/>
                  <a:pt x="238155" y="586285"/>
                </a:cubicBezTo>
                <a:lnTo>
                  <a:pt x="238030" y="586285"/>
                </a:lnTo>
                <a:lnTo>
                  <a:pt x="237908" y="586285"/>
                </a:lnTo>
                <a:lnTo>
                  <a:pt x="237908" y="583478"/>
                </a:lnTo>
                <a:cubicBezTo>
                  <a:pt x="236491" y="260766"/>
                  <a:pt x="130614" y="401"/>
                  <a:pt x="243" y="401"/>
                </a:cubicBezTo>
                <a:lnTo>
                  <a:pt x="0" y="461"/>
                </a:lnTo>
                <a:lnTo>
                  <a:pt x="0" y="0"/>
                </a:lnTo>
                <a:lnTo>
                  <a:pt x="237908" y="0"/>
                </a:lnTo>
                <a:lnTo>
                  <a:pt x="472303" y="0"/>
                </a:lnTo>
                <a:lnTo>
                  <a:pt x="475816" y="0"/>
                </a:lnTo>
                <a:lnTo>
                  <a:pt x="475816" y="227"/>
                </a:lnTo>
                <a:lnTo>
                  <a:pt x="701650" y="227"/>
                </a:lnTo>
                <a:lnTo>
                  <a:pt x="939558" y="227"/>
                </a:lnTo>
                <a:lnTo>
                  <a:pt x="939558" y="689"/>
                </a:lnTo>
                <a:lnTo>
                  <a:pt x="939315" y="628"/>
                </a:lnTo>
                <a:cubicBezTo>
                  <a:pt x="814690" y="628"/>
                  <a:pt x="712449" y="238872"/>
                  <a:pt x="703543" y="542189"/>
                </a:cubicBezTo>
                <a:cubicBezTo>
                  <a:pt x="679240" y="2008441"/>
                  <a:pt x="574285" y="2737497"/>
                  <a:pt x="469574" y="2732900"/>
                </a:cubicBezTo>
                <a:close/>
              </a:path>
            </a:pathLst>
          </a:custGeom>
          <a:solidFill>
            <a:srgbClr val="2E4A4E"/>
          </a:solidFill>
          <a:ln>
            <a:noFill/>
          </a:ln>
        </p:spPr>
        <p:style>
          <a:lnRef idx="2">
            <a:srgbClr val="5B9BD5">
              <a:shade val="50000"/>
            </a:srgbClr>
          </a:lnRef>
          <a:fillRef idx="1">
            <a:srgbClr val="5B9BD5"/>
          </a:fillRef>
          <a:effectRef idx="0">
            <a:srgbClr val="5B9BD5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Normal" panose="020B0400000000000000" charset="-122"/>
              <a:ea typeface="思源黑体 CN Normal" panose="020B0400000000000000" charset="-122"/>
            </a:endParaRPr>
          </a:p>
        </p:txBody>
      </p:sp>
      <p:sp>
        <p:nvSpPr>
          <p:cNvPr id="26" name="饼形 3"/>
          <p:cNvSpPr/>
          <p:nvPr/>
        </p:nvSpPr>
        <p:spPr>
          <a:xfrm rot="10800000">
            <a:off x="3465513" y="4452766"/>
            <a:ext cx="1249362" cy="782638"/>
          </a:xfrm>
          <a:custGeom>
            <a:avLst/>
            <a:gdLst/>
            <a:ahLst/>
            <a:cxnLst/>
            <a:rect l="l" t="t" r="r" b="b"/>
            <a:pathLst>
              <a:path w="939558" h="2732921">
                <a:moveTo>
                  <a:pt x="469574" y="2732900"/>
                </a:moveTo>
                <a:cubicBezTo>
                  <a:pt x="366411" y="2728370"/>
                  <a:pt x="263486" y="2011705"/>
                  <a:pt x="238155" y="586285"/>
                </a:cubicBezTo>
                <a:lnTo>
                  <a:pt x="238030" y="586285"/>
                </a:lnTo>
                <a:lnTo>
                  <a:pt x="237908" y="586285"/>
                </a:lnTo>
                <a:lnTo>
                  <a:pt x="237908" y="583478"/>
                </a:lnTo>
                <a:cubicBezTo>
                  <a:pt x="236491" y="260766"/>
                  <a:pt x="130614" y="401"/>
                  <a:pt x="243" y="401"/>
                </a:cubicBezTo>
                <a:lnTo>
                  <a:pt x="0" y="461"/>
                </a:lnTo>
                <a:lnTo>
                  <a:pt x="0" y="0"/>
                </a:lnTo>
                <a:lnTo>
                  <a:pt x="237908" y="0"/>
                </a:lnTo>
                <a:lnTo>
                  <a:pt x="472303" y="0"/>
                </a:lnTo>
                <a:lnTo>
                  <a:pt x="475816" y="0"/>
                </a:lnTo>
                <a:lnTo>
                  <a:pt x="475816" y="227"/>
                </a:lnTo>
                <a:lnTo>
                  <a:pt x="701650" y="227"/>
                </a:lnTo>
                <a:lnTo>
                  <a:pt x="939558" y="227"/>
                </a:lnTo>
                <a:lnTo>
                  <a:pt x="939558" y="689"/>
                </a:lnTo>
                <a:lnTo>
                  <a:pt x="939315" y="628"/>
                </a:lnTo>
                <a:cubicBezTo>
                  <a:pt x="814690" y="628"/>
                  <a:pt x="712449" y="238872"/>
                  <a:pt x="703543" y="542189"/>
                </a:cubicBezTo>
                <a:cubicBezTo>
                  <a:pt x="679240" y="2008441"/>
                  <a:pt x="574285" y="2737497"/>
                  <a:pt x="469574" y="2732900"/>
                </a:cubicBezTo>
                <a:close/>
              </a:path>
            </a:pathLst>
          </a:custGeom>
          <a:solidFill>
            <a:srgbClr val="91B4C3"/>
          </a:solidFill>
          <a:ln>
            <a:noFill/>
          </a:ln>
        </p:spPr>
        <p:style>
          <a:lnRef idx="2">
            <a:srgbClr val="5B9BD5">
              <a:shade val="50000"/>
            </a:srgbClr>
          </a:lnRef>
          <a:fillRef idx="1">
            <a:srgbClr val="5B9BD5"/>
          </a:fillRef>
          <a:effectRef idx="0">
            <a:srgbClr val="5B9BD5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Normal" panose="020B0400000000000000" charset="-122"/>
              <a:ea typeface="思源黑体 CN Normal" panose="020B0400000000000000" charset="-122"/>
            </a:endParaRPr>
          </a:p>
        </p:txBody>
      </p:sp>
      <p:sp>
        <p:nvSpPr>
          <p:cNvPr id="27" name="饼形 3"/>
          <p:cNvSpPr/>
          <p:nvPr/>
        </p:nvSpPr>
        <p:spPr>
          <a:xfrm rot="10800000">
            <a:off x="4663440" y="3952704"/>
            <a:ext cx="1249363" cy="1282700"/>
          </a:xfrm>
          <a:custGeom>
            <a:avLst/>
            <a:gdLst/>
            <a:ahLst/>
            <a:cxnLst/>
            <a:rect l="l" t="t" r="r" b="b"/>
            <a:pathLst>
              <a:path w="939558" h="2732921">
                <a:moveTo>
                  <a:pt x="469574" y="2732900"/>
                </a:moveTo>
                <a:cubicBezTo>
                  <a:pt x="366411" y="2728370"/>
                  <a:pt x="263486" y="2011705"/>
                  <a:pt x="238155" y="586285"/>
                </a:cubicBezTo>
                <a:lnTo>
                  <a:pt x="238030" y="586285"/>
                </a:lnTo>
                <a:lnTo>
                  <a:pt x="237908" y="586285"/>
                </a:lnTo>
                <a:lnTo>
                  <a:pt x="237908" y="583478"/>
                </a:lnTo>
                <a:cubicBezTo>
                  <a:pt x="236491" y="260766"/>
                  <a:pt x="130614" y="401"/>
                  <a:pt x="243" y="401"/>
                </a:cubicBezTo>
                <a:lnTo>
                  <a:pt x="0" y="461"/>
                </a:lnTo>
                <a:lnTo>
                  <a:pt x="0" y="0"/>
                </a:lnTo>
                <a:lnTo>
                  <a:pt x="237908" y="0"/>
                </a:lnTo>
                <a:lnTo>
                  <a:pt x="472303" y="0"/>
                </a:lnTo>
                <a:lnTo>
                  <a:pt x="475816" y="0"/>
                </a:lnTo>
                <a:lnTo>
                  <a:pt x="475816" y="227"/>
                </a:lnTo>
                <a:lnTo>
                  <a:pt x="701650" y="227"/>
                </a:lnTo>
                <a:lnTo>
                  <a:pt x="939558" y="227"/>
                </a:lnTo>
                <a:lnTo>
                  <a:pt x="939558" y="689"/>
                </a:lnTo>
                <a:lnTo>
                  <a:pt x="939315" y="628"/>
                </a:lnTo>
                <a:cubicBezTo>
                  <a:pt x="814690" y="628"/>
                  <a:pt x="712449" y="238872"/>
                  <a:pt x="703543" y="542189"/>
                </a:cubicBezTo>
                <a:cubicBezTo>
                  <a:pt x="679240" y="2008441"/>
                  <a:pt x="574285" y="2737497"/>
                  <a:pt x="469574" y="2732900"/>
                </a:cubicBezTo>
                <a:close/>
              </a:path>
            </a:pathLst>
          </a:custGeom>
          <a:solidFill>
            <a:srgbClr val="C5A086">
              <a:alpha val="92000"/>
            </a:srgbClr>
          </a:solidFill>
          <a:ln>
            <a:noFill/>
          </a:ln>
        </p:spPr>
        <p:style>
          <a:lnRef idx="2">
            <a:srgbClr val="5B9BD5">
              <a:shade val="50000"/>
            </a:srgbClr>
          </a:lnRef>
          <a:fillRef idx="1">
            <a:srgbClr val="5B9BD5"/>
          </a:fillRef>
          <a:effectRef idx="0">
            <a:srgbClr val="5B9BD5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Normal" panose="020B0400000000000000" charset="-122"/>
              <a:ea typeface="思源黑体 CN Normal" panose="020B0400000000000000" charset="-122"/>
            </a:endParaRPr>
          </a:p>
        </p:txBody>
      </p:sp>
      <p:sp>
        <p:nvSpPr>
          <p:cNvPr id="28" name="饼形 3"/>
          <p:cNvSpPr/>
          <p:nvPr/>
        </p:nvSpPr>
        <p:spPr>
          <a:xfrm rot="10800000">
            <a:off x="5862638" y="3309766"/>
            <a:ext cx="1249362" cy="1925638"/>
          </a:xfrm>
          <a:custGeom>
            <a:avLst/>
            <a:gdLst/>
            <a:ahLst/>
            <a:cxnLst/>
            <a:rect l="l" t="t" r="r" b="b"/>
            <a:pathLst>
              <a:path w="939558" h="2732921">
                <a:moveTo>
                  <a:pt x="469574" y="2732900"/>
                </a:moveTo>
                <a:cubicBezTo>
                  <a:pt x="366411" y="2728370"/>
                  <a:pt x="263486" y="2011705"/>
                  <a:pt x="238155" y="586285"/>
                </a:cubicBezTo>
                <a:lnTo>
                  <a:pt x="238030" y="586285"/>
                </a:lnTo>
                <a:lnTo>
                  <a:pt x="237908" y="586285"/>
                </a:lnTo>
                <a:lnTo>
                  <a:pt x="237908" y="583478"/>
                </a:lnTo>
                <a:cubicBezTo>
                  <a:pt x="236491" y="260766"/>
                  <a:pt x="130614" y="401"/>
                  <a:pt x="243" y="401"/>
                </a:cubicBezTo>
                <a:lnTo>
                  <a:pt x="0" y="461"/>
                </a:lnTo>
                <a:lnTo>
                  <a:pt x="0" y="0"/>
                </a:lnTo>
                <a:lnTo>
                  <a:pt x="237908" y="0"/>
                </a:lnTo>
                <a:lnTo>
                  <a:pt x="472303" y="0"/>
                </a:lnTo>
                <a:lnTo>
                  <a:pt x="475816" y="0"/>
                </a:lnTo>
                <a:lnTo>
                  <a:pt x="475816" y="227"/>
                </a:lnTo>
                <a:lnTo>
                  <a:pt x="701650" y="227"/>
                </a:lnTo>
                <a:lnTo>
                  <a:pt x="939558" y="227"/>
                </a:lnTo>
                <a:lnTo>
                  <a:pt x="939558" y="689"/>
                </a:lnTo>
                <a:lnTo>
                  <a:pt x="939315" y="628"/>
                </a:lnTo>
                <a:cubicBezTo>
                  <a:pt x="814690" y="628"/>
                  <a:pt x="712449" y="238872"/>
                  <a:pt x="703543" y="542189"/>
                </a:cubicBezTo>
                <a:cubicBezTo>
                  <a:pt x="679240" y="2008441"/>
                  <a:pt x="574285" y="2737497"/>
                  <a:pt x="469574" y="2732900"/>
                </a:cubicBezTo>
                <a:close/>
              </a:path>
            </a:pathLst>
          </a:custGeom>
          <a:solidFill>
            <a:srgbClr val="2E4A4E">
              <a:alpha val="62000"/>
            </a:srgbClr>
          </a:solidFill>
          <a:ln>
            <a:noFill/>
          </a:ln>
        </p:spPr>
        <p:style>
          <a:lnRef idx="2">
            <a:srgbClr val="5B9BD5">
              <a:shade val="50000"/>
            </a:srgbClr>
          </a:lnRef>
          <a:fillRef idx="1">
            <a:srgbClr val="5B9BD5"/>
          </a:fillRef>
          <a:effectRef idx="0">
            <a:srgbClr val="5B9BD5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Normal" panose="020B0400000000000000" charset="-122"/>
              <a:ea typeface="思源黑体 CN Normal" panose="020B0400000000000000" charset="-122"/>
            </a:endParaRPr>
          </a:p>
        </p:txBody>
      </p:sp>
      <p:sp>
        <p:nvSpPr>
          <p:cNvPr id="29" name="饼形 3"/>
          <p:cNvSpPr/>
          <p:nvPr/>
        </p:nvSpPr>
        <p:spPr>
          <a:xfrm rot="10800000">
            <a:off x="7061200" y="2954166"/>
            <a:ext cx="1247775" cy="2281238"/>
          </a:xfrm>
          <a:custGeom>
            <a:avLst/>
            <a:gdLst/>
            <a:ahLst/>
            <a:cxnLst/>
            <a:rect l="l" t="t" r="r" b="b"/>
            <a:pathLst>
              <a:path w="939558" h="2732921">
                <a:moveTo>
                  <a:pt x="469574" y="2732900"/>
                </a:moveTo>
                <a:cubicBezTo>
                  <a:pt x="366411" y="2728370"/>
                  <a:pt x="263486" y="2011705"/>
                  <a:pt x="238155" y="586285"/>
                </a:cubicBezTo>
                <a:lnTo>
                  <a:pt x="238030" y="586285"/>
                </a:lnTo>
                <a:lnTo>
                  <a:pt x="237908" y="586285"/>
                </a:lnTo>
                <a:lnTo>
                  <a:pt x="237908" y="583478"/>
                </a:lnTo>
                <a:cubicBezTo>
                  <a:pt x="236491" y="260766"/>
                  <a:pt x="130614" y="401"/>
                  <a:pt x="243" y="401"/>
                </a:cubicBezTo>
                <a:lnTo>
                  <a:pt x="0" y="461"/>
                </a:lnTo>
                <a:lnTo>
                  <a:pt x="0" y="0"/>
                </a:lnTo>
                <a:lnTo>
                  <a:pt x="237908" y="0"/>
                </a:lnTo>
                <a:lnTo>
                  <a:pt x="472303" y="0"/>
                </a:lnTo>
                <a:lnTo>
                  <a:pt x="475816" y="0"/>
                </a:lnTo>
                <a:lnTo>
                  <a:pt x="475816" y="227"/>
                </a:lnTo>
                <a:lnTo>
                  <a:pt x="701650" y="227"/>
                </a:lnTo>
                <a:lnTo>
                  <a:pt x="939558" y="227"/>
                </a:lnTo>
                <a:lnTo>
                  <a:pt x="939558" y="689"/>
                </a:lnTo>
                <a:lnTo>
                  <a:pt x="939315" y="628"/>
                </a:lnTo>
                <a:cubicBezTo>
                  <a:pt x="814690" y="628"/>
                  <a:pt x="712449" y="238872"/>
                  <a:pt x="703543" y="542189"/>
                </a:cubicBezTo>
                <a:cubicBezTo>
                  <a:pt x="679240" y="2008441"/>
                  <a:pt x="574285" y="2737497"/>
                  <a:pt x="469574" y="2732900"/>
                </a:cubicBezTo>
                <a:close/>
              </a:path>
            </a:pathLst>
          </a:custGeom>
          <a:solidFill>
            <a:srgbClr val="BA764F">
              <a:alpha val="48000"/>
            </a:srgbClr>
          </a:solidFill>
          <a:ln>
            <a:noFill/>
          </a:ln>
        </p:spPr>
        <p:style>
          <a:lnRef idx="2">
            <a:srgbClr val="5B9BD5">
              <a:shade val="50000"/>
            </a:srgbClr>
          </a:lnRef>
          <a:fillRef idx="1">
            <a:srgbClr val="5B9BD5"/>
          </a:fillRef>
          <a:effectRef idx="0">
            <a:srgbClr val="5B9BD5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Normal" panose="020B0400000000000000" charset="-122"/>
              <a:ea typeface="思源黑体 CN Normal" panose="020B0400000000000000" charset="-122"/>
            </a:endParaRPr>
          </a:p>
        </p:txBody>
      </p:sp>
      <p:sp>
        <p:nvSpPr>
          <p:cNvPr id="30" name="饼形 3"/>
          <p:cNvSpPr/>
          <p:nvPr/>
        </p:nvSpPr>
        <p:spPr>
          <a:xfrm rot="10800000">
            <a:off x="8243888" y="2025479"/>
            <a:ext cx="1249362" cy="3211512"/>
          </a:xfrm>
          <a:custGeom>
            <a:avLst/>
            <a:gdLst/>
            <a:ahLst/>
            <a:cxnLst/>
            <a:rect l="l" t="t" r="r" b="b"/>
            <a:pathLst>
              <a:path w="939558" h="2732921">
                <a:moveTo>
                  <a:pt x="469574" y="2732900"/>
                </a:moveTo>
                <a:cubicBezTo>
                  <a:pt x="366411" y="2728370"/>
                  <a:pt x="263486" y="2011705"/>
                  <a:pt x="238155" y="586285"/>
                </a:cubicBezTo>
                <a:lnTo>
                  <a:pt x="238030" y="586285"/>
                </a:lnTo>
                <a:lnTo>
                  <a:pt x="237908" y="586285"/>
                </a:lnTo>
                <a:lnTo>
                  <a:pt x="237908" y="583478"/>
                </a:lnTo>
                <a:cubicBezTo>
                  <a:pt x="236491" y="260766"/>
                  <a:pt x="130614" y="401"/>
                  <a:pt x="243" y="401"/>
                </a:cubicBezTo>
                <a:lnTo>
                  <a:pt x="0" y="461"/>
                </a:lnTo>
                <a:lnTo>
                  <a:pt x="0" y="0"/>
                </a:lnTo>
                <a:lnTo>
                  <a:pt x="237908" y="0"/>
                </a:lnTo>
                <a:lnTo>
                  <a:pt x="472303" y="0"/>
                </a:lnTo>
                <a:lnTo>
                  <a:pt x="475816" y="0"/>
                </a:lnTo>
                <a:lnTo>
                  <a:pt x="475816" y="227"/>
                </a:lnTo>
                <a:lnTo>
                  <a:pt x="701650" y="227"/>
                </a:lnTo>
                <a:lnTo>
                  <a:pt x="939558" y="227"/>
                </a:lnTo>
                <a:lnTo>
                  <a:pt x="939558" y="689"/>
                </a:lnTo>
                <a:lnTo>
                  <a:pt x="939315" y="628"/>
                </a:lnTo>
                <a:cubicBezTo>
                  <a:pt x="814690" y="628"/>
                  <a:pt x="712449" y="238872"/>
                  <a:pt x="703543" y="542189"/>
                </a:cubicBezTo>
                <a:cubicBezTo>
                  <a:pt x="679240" y="2008441"/>
                  <a:pt x="574285" y="2737497"/>
                  <a:pt x="469574" y="2732900"/>
                </a:cubicBezTo>
                <a:close/>
              </a:path>
            </a:pathLst>
          </a:custGeom>
          <a:solidFill>
            <a:srgbClr val="C5A086">
              <a:alpha val="48000"/>
            </a:srgbClr>
          </a:solidFill>
          <a:ln>
            <a:noFill/>
          </a:ln>
        </p:spPr>
        <p:style>
          <a:lnRef idx="2">
            <a:srgbClr val="5B9BD5">
              <a:shade val="50000"/>
            </a:srgbClr>
          </a:lnRef>
          <a:fillRef idx="1">
            <a:srgbClr val="5B9BD5"/>
          </a:fillRef>
          <a:effectRef idx="0">
            <a:srgbClr val="5B9BD5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Normal" panose="020B0400000000000000" charset="-122"/>
              <a:ea typeface="思源黑体 CN Normal" panose="020B0400000000000000" charset="-122"/>
            </a:endParaRPr>
          </a:p>
        </p:txBody>
      </p:sp>
      <p:sp>
        <p:nvSpPr>
          <p:cNvPr id="31" name="三十二角星 30"/>
          <p:cNvSpPr/>
          <p:nvPr/>
        </p:nvSpPr>
        <p:spPr>
          <a:xfrm>
            <a:off x="2608263" y="4273379"/>
            <a:ext cx="488950" cy="487362"/>
          </a:xfrm>
          <a:prstGeom prst="star32">
            <a:avLst/>
          </a:prstGeom>
          <a:solidFill>
            <a:srgbClr val="BA764F"/>
          </a:solidFill>
          <a:ln>
            <a:noFill/>
          </a:ln>
        </p:spPr>
        <p:style>
          <a:lnRef idx="2">
            <a:srgbClr val="5B9BD5">
              <a:shade val="50000"/>
            </a:srgbClr>
          </a:lnRef>
          <a:fillRef idx="1">
            <a:srgbClr val="5B9BD5"/>
          </a:fillRef>
          <a:effectRef idx="0">
            <a:srgbClr val="5B9BD5"/>
          </a:effectRef>
          <a:fontRef idx="minor">
            <a:sysClr val="window" lastClr="FFFFFF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65" dirty="0">
              <a:latin typeface="思源黑体 CN Normal" panose="020B0400000000000000" charset="-122"/>
              <a:ea typeface="思源黑体 CN Normal" panose="020B0400000000000000" charset="-122"/>
            </a:endParaRPr>
          </a:p>
        </p:txBody>
      </p:sp>
      <p:sp>
        <p:nvSpPr>
          <p:cNvPr id="32" name="三十二角星 31"/>
          <p:cNvSpPr/>
          <p:nvPr/>
        </p:nvSpPr>
        <p:spPr>
          <a:xfrm>
            <a:off x="8624888" y="1485729"/>
            <a:ext cx="487362" cy="488950"/>
          </a:xfrm>
          <a:prstGeom prst="star32">
            <a:avLst/>
          </a:prstGeom>
          <a:solidFill>
            <a:srgbClr val="BA764F"/>
          </a:solidFill>
          <a:ln>
            <a:noFill/>
          </a:ln>
        </p:spPr>
        <p:style>
          <a:lnRef idx="2">
            <a:srgbClr val="5B9BD5">
              <a:shade val="50000"/>
            </a:srgbClr>
          </a:lnRef>
          <a:fillRef idx="1">
            <a:srgbClr val="5B9BD5"/>
          </a:fillRef>
          <a:effectRef idx="0">
            <a:srgbClr val="5B9BD5"/>
          </a:effectRef>
          <a:fontRef idx="minor">
            <a:sysClr val="window" lastClr="FFFFFF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65" dirty="0">
              <a:latin typeface="思源黑体 CN Normal" panose="020B0400000000000000" charset="-122"/>
              <a:ea typeface="思源黑体 CN Normal" panose="020B0400000000000000" charset="-122"/>
            </a:endParaRPr>
          </a:p>
        </p:txBody>
      </p:sp>
      <p:sp>
        <p:nvSpPr>
          <p:cNvPr id="33" name="文本框 30"/>
          <p:cNvSpPr txBox="1">
            <a:spLocks noChangeArrowheads="1"/>
          </p:cNvSpPr>
          <p:nvPr/>
        </p:nvSpPr>
        <p:spPr bwMode="auto">
          <a:xfrm>
            <a:off x="2208213" y="5724354"/>
            <a:ext cx="136683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>
                <a:latin typeface="思源黑体 CN Normal" panose="020B0400000000000000" charset="-122"/>
                <a:ea typeface="思源黑体 CN Normal" panose="020B0400000000000000" charset="-122"/>
              </a:rPr>
              <a:t>TEXT</a:t>
            </a:r>
          </a:p>
        </p:txBody>
      </p:sp>
      <p:sp>
        <p:nvSpPr>
          <p:cNvPr id="34" name="文本框 31"/>
          <p:cNvSpPr txBox="1">
            <a:spLocks noChangeArrowheads="1"/>
          </p:cNvSpPr>
          <p:nvPr/>
        </p:nvSpPr>
        <p:spPr bwMode="auto">
          <a:xfrm>
            <a:off x="3406775" y="5724354"/>
            <a:ext cx="136683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>
                <a:solidFill>
                  <a:schemeClr val="tx1"/>
                </a:solidFill>
                <a:latin typeface="思源黑体 CN Normal" panose="020B0400000000000000" charset="-122"/>
                <a:ea typeface="思源黑体 CN Normal" panose="020B0400000000000000" charset="-122"/>
              </a:rPr>
              <a:t>TEXT</a:t>
            </a:r>
          </a:p>
        </p:txBody>
      </p:sp>
      <p:sp>
        <p:nvSpPr>
          <p:cNvPr id="35" name="文本框 32"/>
          <p:cNvSpPr txBox="1">
            <a:spLocks noChangeArrowheads="1"/>
          </p:cNvSpPr>
          <p:nvPr/>
        </p:nvSpPr>
        <p:spPr bwMode="auto">
          <a:xfrm>
            <a:off x="4603750" y="5724354"/>
            <a:ext cx="13684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>
                <a:latin typeface="思源黑体 CN Normal" panose="020B0400000000000000" charset="-122"/>
                <a:ea typeface="思源黑体 CN Normal" panose="020B0400000000000000" charset="-122"/>
              </a:rPr>
              <a:t>TEXT</a:t>
            </a:r>
          </a:p>
        </p:txBody>
      </p:sp>
      <p:sp>
        <p:nvSpPr>
          <p:cNvPr id="36" name="文本框 33"/>
          <p:cNvSpPr txBox="1">
            <a:spLocks noChangeArrowheads="1"/>
          </p:cNvSpPr>
          <p:nvPr/>
        </p:nvSpPr>
        <p:spPr bwMode="auto">
          <a:xfrm>
            <a:off x="5802313" y="5724354"/>
            <a:ext cx="13684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>
                <a:latin typeface="思源黑体 CN Normal" panose="020B0400000000000000" charset="-122"/>
                <a:ea typeface="思源黑体 CN Normal" panose="020B0400000000000000" charset="-122"/>
              </a:rPr>
              <a:t>TEXT</a:t>
            </a:r>
          </a:p>
        </p:txBody>
      </p:sp>
      <p:sp>
        <p:nvSpPr>
          <p:cNvPr id="37" name="文本框 34"/>
          <p:cNvSpPr txBox="1">
            <a:spLocks noChangeArrowheads="1"/>
          </p:cNvSpPr>
          <p:nvPr/>
        </p:nvSpPr>
        <p:spPr bwMode="auto">
          <a:xfrm>
            <a:off x="7000875" y="5724354"/>
            <a:ext cx="13684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>
                <a:solidFill>
                  <a:schemeClr val="tx1"/>
                </a:solidFill>
                <a:latin typeface="思源黑体 CN Normal" panose="020B0400000000000000" charset="-122"/>
                <a:ea typeface="思源黑体 CN Normal" panose="020B0400000000000000" charset="-122"/>
              </a:rPr>
              <a:t>TEXT</a:t>
            </a:r>
          </a:p>
        </p:txBody>
      </p:sp>
      <p:sp>
        <p:nvSpPr>
          <p:cNvPr id="38" name="文本框 35"/>
          <p:cNvSpPr txBox="1">
            <a:spLocks noChangeArrowheads="1"/>
          </p:cNvSpPr>
          <p:nvPr/>
        </p:nvSpPr>
        <p:spPr bwMode="auto">
          <a:xfrm>
            <a:off x="8185150" y="5724354"/>
            <a:ext cx="136683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>
                <a:solidFill>
                  <a:schemeClr val="tx1"/>
                </a:solidFill>
                <a:latin typeface="思源黑体 CN Normal" panose="020B0400000000000000" charset="-122"/>
                <a:ea typeface="思源黑体 CN Normal" panose="020B0400000000000000" charset="-122"/>
              </a:rPr>
              <a:t>TEXT</a:t>
            </a:r>
          </a:p>
        </p:txBody>
      </p:sp>
      <p:grpSp>
        <p:nvGrpSpPr>
          <p:cNvPr id="40" name="组合 39"/>
          <p:cNvGrpSpPr/>
          <p:nvPr/>
        </p:nvGrpSpPr>
        <p:grpSpPr>
          <a:xfrm>
            <a:off x="281963" y="211435"/>
            <a:ext cx="1450255" cy="1248353"/>
            <a:chOff x="1089048" y="-256560"/>
            <a:chExt cx="1450255" cy="1248353"/>
          </a:xfrm>
        </p:grpSpPr>
        <p:sp>
          <p:nvSpPr>
            <p:cNvPr id="41" name="椭圆 40"/>
            <p:cNvSpPr/>
            <p:nvPr/>
          </p:nvSpPr>
          <p:spPr>
            <a:xfrm>
              <a:off x="1334158" y="-256560"/>
              <a:ext cx="1100455" cy="1100455"/>
            </a:xfrm>
            <a:prstGeom prst="ellipse">
              <a:avLst/>
            </a:prstGeom>
            <a:solidFill>
              <a:srgbClr val="BA76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椭圆 41"/>
            <p:cNvSpPr/>
            <p:nvPr/>
          </p:nvSpPr>
          <p:spPr>
            <a:xfrm>
              <a:off x="1089048" y="118720"/>
              <a:ext cx="349204" cy="349204"/>
            </a:xfrm>
            <a:prstGeom prst="ellipse">
              <a:avLst/>
            </a:prstGeom>
            <a:solidFill>
              <a:srgbClr val="8BB6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椭圆 43"/>
            <p:cNvSpPr/>
            <p:nvPr/>
          </p:nvSpPr>
          <p:spPr>
            <a:xfrm>
              <a:off x="1263965" y="816557"/>
              <a:ext cx="174602" cy="174602"/>
            </a:xfrm>
            <a:prstGeom prst="ellipse">
              <a:avLst/>
            </a:prstGeom>
            <a:solidFill>
              <a:srgbClr val="C5A0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椭圆 44"/>
            <p:cNvSpPr/>
            <p:nvPr/>
          </p:nvSpPr>
          <p:spPr>
            <a:xfrm>
              <a:off x="2277400" y="729890"/>
              <a:ext cx="261903" cy="261903"/>
            </a:xfrm>
            <a:prstGeom prst="ellipse">
              <a:avLst/>
            </a:prstGeom>
            <a:solidFill>
              <a:srgbClr val="2E4A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椭圆 45"/>
            <p:cNvSpPr/>
            <p:nvPr/>
          </p:nvSpPr>
          <p:spPr>
            <a:xfrm>
              <a:off x="2434890" y="-170501"/>
              <a:ext cx="104413" cy="104413"/>
            </a:xfrm>
            <a:prstGeom prst="ellipse">
              <a:avLst/>
            </a:prstGeom>
            <a:solidFill>
              <a:srgbClr val="D9D5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7" name="文本框 58"/>
          <p:cNvSpPr txBox="1"/>
          <p:nvPr/>
        </p:nvSpPr>
        <p:spPr>
          <a:xfrm>
            <a:off x="835225" y="530733"/>
            <a:ext cx="232092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2400" b="1" dirty="0">
                <a:latin typeface="思源黑体 CN Medium" panose="020B0600000000000000" charset="-122"/>
                <a:ea typeface="思源黑体 CN Medium" panose="020B0600000000000000" charset="-122"/>
              </a:rPr>
              <a:t>下一步工作计划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E5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椭圆 17"/>
          <p:cNvSpPr/>
          <p:nvPr/>
        </p:nvSpPr>
        <p:spPr>
          <a:xfrm>
            <a:off x="7171055" y="1107440"/>
            <a:ext cx="301625" cy="301625"/>
          </a:xfrm>
          <a:prstGeom prst="ellipse">
            <a:avLst/>
          </a:prstGeom>
          <a:solidFill>
            <a:srgbClr val="D9D5CA"/>
          </a:solidFill>
          <a:ln>
            <a:noFill/>
          </a:ln>
        </p:spPr>
        <p:style>
          <a:lnRef idx="2">
            <a:srgbClr val="5B9BD5">
              <a:shade val="50000"/>
            </a:srgbClr>
          </a:lnRef>
          <a:fillRef idx="1">
            <a:srgbClr val="5B9BD5"/>
          </a:fillRef>
          <a:effectRef idx="0">
            <a:srgbClr val="5B9BD5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9117965" y="2513330"/>
            <a:ext cx="748665" cy="748665"/>
          </a:xfrm>
          <a:prstGeom prst="ellipse">
            <a:avLst/>
          </a:prstGeom>
          <a:solidFill>
            <a:srgbClr val="8BB6CB"/>
          </a:solidFill>
          <a:ln>
            <a:noFill/>
          </a:ln>
        </p:spPr>
        <p:style>
          <a:lnRef idx="2">
            <a:srgbClr val="5B9BD5">
              <a:shade val="50000"/>
            </a:srgbClr>
          </a:lnRef>
          <a:fillRef idx="1">
            <a:srgbClr val="5B9BD5"/>
          </a:fillRef>
          <a:effectRef idx="0">
            <a:srgbClr val="5B9BD5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2442845" y="1409065"/>
            <a:ext cx="939165" cy="939165"/>
          </a:xfrm>
          <a:prstGeom prst="ellipse">
            <a:avLst/>
          </a:prstGeom>
          <a:solidFill>
            <a:srgbClr val="BA764F"/>
          </a:solidFill>
          <a:ln>
            <a:noFill/>
          </a:ln>
        </p:spPr>
        <p:style>
          <a:lnRef idx="2">
            <a:srgbClr val="5B9BD5">
              <a:shade val="50000"/>
            </a:srgbClr>
          </a:lnRef>
          <a:fillRef idx="1">
            <a:srgbClr val="5B9BD5"/>
          </a:fillRef>
          <a:effectRef idx="0">
            <a:srgbClr val="5B9BD5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/>
          <p:cNvSpPr/>
          <p:nvPr/>
        </p:nvSpPr>
        <p:spPr>
          <a:xfrm>
            <a:off x="4151630" y="4824730"/>
            <a:ext cx="532765" cy="532765"/>
          </a:xfrm>
          <a:prstGeom prst="ellipse">
            <a:avLst/>
          </a:prstGeom>
          <a:solidFill>
            <a:srgbClr val="2E4A4E"/>
          </a:solidFill>
          <a:ln>
            <a:noFill/>
          </a:ln>
        </p:spPr>
        <p:style>
          <a:lnRef idx="2">
            <a:srgbClr val="5B9BD5">
              <a:shade val="50000"/>
            </a:srgbClr>
          </a:lnRef>
          <a:fillRef idx="1">
            <a:srgbClr val="5B9BD5"/>
          </a:fillRef>
          <a:effectRef idx="0">
            <a:srgbClr val="5B9BD5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/>
          <p:cNvSpPr/>
          <p:nvPr/>
        </p:nvSpPr>
        <p:spPr>
          <a:xfrm flipH="1">
            <a:off x="1426383" y="2513235"/>
            <a:ext cx="228245" cy="228245"/>
          </a:xfrm>
          <a:prstGeom prst="ellipse">
            <a:avLst/>
          </a:prstGeom>
          <a:solidFill>
            <a:srgbClr val="8BB6CB"/>
          </a:solidFill>
          <a:ln>
            <a:noFill/>
          </a:ln>
        </p:spPr>
        <p:style>
          <a:lnRef idx="2">
            <a:srgbClr val="5B9BD5">
              <a:shade val="50000"/>
            </a:srgbClr>
          </a:lnRef>
          <a:fillRef idx="1">
            <a:srgbClr val="5B9BD5"/>
          </a:fillRef>
          <a:effectRef idx="0">
            <a:srgbClr val="5B9BD5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/>
        </p:nvSpPr>
        <p:spPr>
          <a:xfrm flipH="1">
            <a:off x="699537" y="2001061"/>
            <a:ext cx="93232" cy="93232"/>
          </a:xfrm>
          <a:prstGeom prst="ellipse">
            <a:avLst/>
          </a:prstGeom>
          <a:solidFill>
            <a:srgbClr val="C5A086"/>
          </a:solidFill>
          <a:ln>
            <a:noFill/>
          </a:ln>
        </p:spPr>
        <p:style>
          <a:lnRef idx="2">
            <a:srgbClr val="5B9BD5">
              <a:shade val="50000"/>
            </a:srgbClr>
          </a:lnRef>
          <a:fillRef idx="1">
            <a:srgbClr val="5B9BD5"/>
          </a:fillRef>
          <a:effectRef idx="0">
            <a:srgbClr val="5B9BD5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 flipH="1">
            <a:off x="128475" y="2681248"/>
            <a:ext cx="93232" cy="93232"/>
          </a:xfrm>
          <a:prstGeom prst="ellipse">
            <a:avLst/>
          </a:prstGeom>
          <a:solidFill>
            <a:sysClr val="window" lastClr="FFFFFF">
              <a:lumMod val="65000"/>
            </a:sysClr>
          </a:solidFill>
          <a:ln>
            <a:noFill/>
          </a:ln>
        </p:spPr>
        <p:style>
          <a:lnRef idx="2">
            <a:srgbClr val="5B9BD5">
              <a:shade val="50000"/>
            </a:srgbClr>
          </a:lnRef>
          <a:fillRef idx="1">
            <a:srgbClr val="5B9BD5"/>
          </a:fillRef>
          <a:effectRef idx="0">
            <a:srgbClr val="5B9BD5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/>
        </p:nvSpPr>
        <p:spPr>
          <a:xfrm flipH="1">
            <a:off x="10165617" y="1539398"/>
            <a:ext cx="228245" cy="228245"/>
          </a:xfrm>
          <a:prstGeom prst="ellipse">
            <a:avLst/>
          </a:prstGeom>
          <a:solidFill>
            <a:srgbClr val="2E4A4E"/>
          </a:solidFill>
          <a:ln>
            <a:noFill/>
          </a:ln>
        </p:spPr>
        <p:style>
          <a:lnRef idx="2">
            <a:srgbClr val="5B9BD5">
              <a:shade val="50000"/>
            </a:srgbClr>
          </a:lnRef>
          <a:fillRef idx="1">
            <a:srgbClr val="5B9BD5"/>
          </a:fillRef>
          <a:effectRef idx="0">
            <a:srgbClr val="5B9BD5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 flipH="1" flipV="1">
            <a:off x="11701780" y="2606675"/>
            <a:ext cx="93345" cy="93345"/>
          </a:xfrm>
          <a:prstGeom prst="ellipse">
            <a:avLst/>
          </a:prstGeom>
          <a:solidFill>
            <a:srgbClr val="D9D5CA"/>
          </a:solidFill>
          <a:ln>
            <a:noFill/>
          </a:ln>
        </p:spPr>
        <p:style>
          <a:lnRef idx="2">
            <a:srgbClr val="5B9BD5">
              <a:shade val="50000"/>
            </a:srgbClr>
          </a:lnRef>
          <a:fillRef idx="1">
            <a:srgbClr val="5B9BD5"/>
          </a:fillRef>
          <a:effectRef idx="0">
            <a:srgbClr val="5B9BD5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 flipH="1" flipV="1">
            <a:off x="10941685" y="2513330"/>
            <a:ext cx="93345" cy="93345"/>
          </a:xfrm>
          <a:prstGeom prst="ellipse">
            <a:avLst/>
          </a:prstGeom>
          <a:solidFill>
            <a:srgbClr val="BA764F"/>
          </a:solidFill>
          <a:ln>
            <a:noFill/>
          </a:ln>
        </p:spPr>
        <p:style>
          <a:lnRef idx="2">
            <a:srgbClr val="5B9BD5">
              <a:shade val="50000"/>
            </a:srgbClr>
          </a:lnRef>
          <a:fillRef idx="1">
            <a:srgbClr val="5B9BD5"/>
          </a:fillRef>
          <a:effectRef idx="0">
            <a:srgbClr val="5B9BD5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1"/>
          <p:cNvSpPr/>
          <p:nvPr/>
        </p:nvSpPr>
        <p:spPr bwMode="auto">
          <a:xfrm>
            <a:off x="2443047" y="2782542"/>
            <a:ext cx="7036435" cy="680085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ysClr val="window" lastClr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FFFFFF"/>
                </a:solidFill>
                <a:prstDash val="solid"/>
              </a14:hiddenLine>
            </a:ext>
          </a:extLst>
        </p:spPr>
        <p:style>
          <a:lnRef idx="2">
            <a:srgbClr val="5B9BD5">
              <a:shade val="50000"/>
            </a:srgbClr>
          </a:lnRef>
          <a:fillRef idx="1">
            <a:srgbClr val="5B9BD5"/>
          </a:fillRef>
          <a:effectRef idx="0">
            <a:srgbClr val="5B9BD5"/>
          </a:effectRef>
          <a:fontRef idx="minor">
            <a:sysClr val="window" lastClr="FFFFFF"/>
          </a:fontRef>
        </p:style>
        <p:txBody>
          <a:bodyPr wrap="none" lIns="72000" tIns="32400" rIns="72000" bIns="32400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000" b="1" cap="small" dirty="0">
                <a:solidFill>
                  <a:schemeClr val="tx1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THANKS FOR YOUR COMING</a:t>
            </a:r>
          </a:p>
        </p:txBody>
      </p:sp>
      <p:sp>
        <p:nvSpPr>
          <p:cNvPr id="35" name="文本框 12"/>
          <p:cNvSpPr txBox="1"/>
          <p:nvPr/>
        </p:nvSpPr>
        <p:spPr>
          <a:xfrm>
            <a:off x="1654628" y="3430231"/>
            <a:ext cx="8595724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>
                <a:solidFill>
                  <a:sysClr val="window" lastClr="FFFFFF">
                    <a:lumMod val="50000"/>
                  </a:sys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Morbi dignissim nisl in diam sagittis, id dapibus nulla pretium. Sed vitae quam metus. Etiam fermentum turpis vel lectus dignissim consectetur. </a:t>
            </a:r>
          </a:p>
        </p:txBody>
      </p:sp>
      <p:sp>
        <p:nvSpPr>
          <p:cNvPr id="2" name="椭圆 1"/>
          <p:cNvSpPr/>
          <p:nvPr/>
        </p:nvSpPr>
        <p:spPr>
          <a:xfrm>
            <a:off x="9591040" y="2893695"/>
            <a:ext cx="457200" cy="457200"/>
          </a:xfrm>
          <a:prstGeom prst="ellipse">
            <a:avLst/>
          </a:prstGeom>
          <a:noFill/>
          <a:ln w="1270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66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4027170" y="4902835"/>
            <a:ext cx="568960" cy="568960"/>
          </a:xfrm>
          <a:prstGeom prst="ellipse">
            <a:avLst/>
          </a:prstGeom>
          <a:noFill/>
          <a:ln w="1270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66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椭圆 3"/>
          <p:cNvSpPr/>
          <p:nvPr/>
        </p:nvSpPr>
        <p:spPr>
          <a:xfrm>
            <a:off x="7717440" y="5694571"/>
            <a:ext cx="330428" cy="330428"/>
          </a:xfrm>
          <a:prstGeom prst="ellipse">
            <a:avLst/>
          </a:prstGeom>
          <a:solidFill>
            <a:srgbClr val="C5A086"/>
          </a:solidFill>
          <a:ln>
            <a:noFill/>
          </a:ln>
        </p:spPr>
        <p:style>
          <a:lnRef idx="2">
            <a:srgbClr val="5B9BD5">
              <a:shade val="50000"/>
            </a:srgbClr>
          </a:lnRef>
          <a:fillRef idx="1">
            <a:srgbClr val="5B9BD5"/>
          </a:fillRef>
          <a:effectRef idx="0">
            <a:srgbClr val="5B9BD5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2447290" y="1598930"/>
            <a:ext cx="813435" cy="813435"/>
          </a:xfrm>
          <a:prstGeom prst="ellipse">
            <a:avLst/>
          </a:prstGeom>
          <a:noFill/>
          <a:ln w="1270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66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E5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1108189" y="2494108"/>
            <a:ext cx="2000422" cy="2000422"/>
          </a:xfrm>
          <a:prstGeom prst="ellipse">
            <a:avLst/>
          </a:prstGeom>
          <a:solidFill>
            <a:srgbClr val="8BB6C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</a:t>
            </a:r>
            <a:endParaRPr kumimoji="0" lang="zh-CN" altLang="en-US" sz="166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3766589" y="2494108"/>
            <a:ext cx="2000422" cy="2000422"/>
          </a:xfrm>
          <a:prstGeom prst="ellipse">
            <a:avLst/>
          </a:prstGeom>
          <a:solidFill>
            <a:srgbClr val="BA764F">
              <a:alpha val="48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</a:t>
            </a:r>
            <a:endParaRPr kumimoji="0" lang="zh-CN" altLang="en-US" sz="166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椭圆 3"/>
          <p:cNvSpPr/>
          <p:nvPr/>
        </p:nvSpPr>
        <p:spPr>
          <a:xfrm>
            <a:off x="9083390" y="2494108"/>
            <a:ext cx="2000422" cy="2000422"/>
          </a:xfrm>
          <a:prstGeom prst="ellipse">
            <a:avLst/>
          </a:prstGeom>
          <a:solidFill>
            <a:srgbClr val="C5A086">
              <a:alpha val="48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4</a:t>
            </a:r>
            <a:endParaRPr kumimoji="0" lang="zh-CN" altLang="en-US" sz="166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6424989" y="2494108"/>
            <a:ext cx="2000422" cy="2000422"/>
          </a:xfrm>
          <a:prstGeom prst="ellipse">
            <a:avLst/>
          </a:prstGeom>
          <a:solidFill>
            <a:srgbClr val="2E4A4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3</a:t>
            </a:r>
            <a:endParaRPr kumimoji="0" lang="zh-CN" altLang="en-US" sz="166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766800" y="514049"/>
            <a:ext cx="2658401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600" dirty="0">
                <a:latin typeface="思源黑体 CN Bold" panose="020B0800000000000000" charset="-122"/>
                <a:ea typeface="思源黑体 CN Bold" panose="020B0800000000000000" charset="-122"/>
              </a:rPr>
              <a:t>目录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2" y="1622479"/>
            <a:ext cx="12191998" cy="646331"/>
          </a:xfrm>
          <a:prstGeom prst="rect">
            <a:avLst/>
          </a:prstGeom>
          <a:solidFill>
            <a:srgbClr val="BA764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sz="36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58"/>
          <p:cNvSpPr txBox="1"/>
          <p:nvPr/>
        </p:nvSpPr>
        <p:spPr>
          <a:xfrm>
            <a:off x="1102560" y="4719828"/>
            <a:ext cx="201549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b="1" dirty="0">
                <a:latin typeface="思源黑体 CN Normal" panose="020B0400000000000000" charset="-122"/>
                <a:ea typeface="思源黑体 CN Normal" panose="020B0400000000000000" charset="-122"/>
              </a:rPr>
              <a:t>工作内容回顾</a:t>
            </a:r>
          </a:p>
        </p:txBody>
      </p:sp>
      <p:sp>
        <p:nvSpPr>
          <p:cNvPr id="9" name="文本框 58"/>
          <p:cNvSpPr txBox="1"/>
          <p:nvPr/>
        </p:nvSpPr>
        <p:spPr>
          <a:xfrm>
            <a:off x="3751138" y="4719828"/>
            <a:ext cx="201549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b="1" dirty="0">
                <a:latin typeface="思源黑体 CN Normal" panose="020B0400000000000000" charset="-122"/>
                <a:ea typeface="思源黑体 CN Normal" panose="020B0400000000000000" charset="-122"/>
              </a:rPr>
              <a:t>市场数据分析</a:t>
            </a:r>
          </a:p>
        </p:txBody>
      </p:sp>
      <p:sp>
        <p:nvSpPr>
          <p:cNvPr id="10" name="文本框 58"/>
          <p:cNvSpPr txBox="1"/>
          <p:nvPr/>
        </p:nvSpPr>
        <p:spPr>
          <a:xfrm>
            <a:off x="5947872" y="4719828"/>
            <a:ext cx="293179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b="1" dirty="0">
                <a:latin typeface="思源黑体 CN Normal" panose="020B0400000000000000" charset="-122"/>
                <a:ea typeface="思源黑体 CN Normal" panose="020B0400000000000000" charset="-122"/>
              </a:rPr>
              <a:t>面临问题及解决措施</a:t>
            </a:r>
          </a:p>
        </p:txBody>
      </p:sp>
      <p:sp>
        <p:nvSpPr>
          <p:cNvPr id="11" name="文本框 58"/>
          <p:cNvSpPr txBox="1"/>
          <p:nvPr/>
        </p:nvSpPr>
        <p:spPr>
          <a:xfrm>
            <a:off x="8914050" y="4719828"/>
            <a:ext cx="232092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b="1" dirty="0">
                <a:latin typeface="思源黑体 CN Normal" panose="020B0400000000000000" charset="-122"/>
                <a:ea typeface="思源黑体 CN Normal" panose="020B0400000000000000" charset="-122"/>
              </a:rPr>
              <a:t>下一步工作计划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E5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椭圆 7"/>
          <p:cNvSpPr/>
          <p:nvPr/>
        </p:nvSpPr>
        <p:spPr>
          <a:xfrm>
            <a:off x="-19050" y="0"/>
            <a:ext cx="2362200" cy="2362200"/>
          </a:xfrm>
          <a:prstGeom prst="ellipse">
            <a:avLst/>
          </a:prstGeom>
          <a:solidFill>
            <a:srgbClr val="D9D5CA"/>
          </a:solidFill>
          <a:ln>
            <a:noFill/>
          </a:ln>
        </p:spPr>
        <p:style>
          <a:lnRef idx="2">
            <a:srgbClr val="5B9BD5">
              <a:shade val="50000"/>
            </a:srgbClr>
          </a:lnRef>
          <a:fillRef idx="1">
            <a:srgbClr val="5B9BD5"/>
          </a:fillRef>
          <a:effectRef idx="0">
            <a:srgbClr val="5B9BD5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-1805305" y="-1043305"/>
            <a:ext cx="3124200" cy="3124200"/>
          </a:xfrm>
          <a:prstGeom prst="ellipse">
            <a:avLst/>
          </a:prstGeom>
          <a:solidFill>
            <a:srgbClr val="8BB6CB">
              <a:alpha val="80000"/>
            </a:srgbClr>
          </a:solidFill>
          <a:ln>
            <a:noFill/>
          </a:ln>
        </p:spPr>
        <p:style>
          <a:lnRef idx="2">
            <a:srgbClr val="5B9BD5">
              <a:shade val="50000"/>
            </a:srgbClr>
          </a:lnRef>
          <a:fillRef idx="1">
            <a:srgbClr val="5B9BD5"/>
          </a:fillRef>
          <a:effectRef idx="0">
            <a:srgbClr val="5B9BD5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485775" y="1920240"/>
            <a:ext cx="1562100" cy="1562100"/>
          </a:xfrm>
          <a:prstGeom prst="ellipse">
            <a:avLst/>
          </a:prstGeom>
          <a:solidFill>
            <a:srgbClr val="C5A086">
              <a:alpha val="83000"/>
            </a:srgbClr>
          </a:solidFill>
          <a:ln>
            <a:noFill/>
          </a:ln>
        </p:spPr>
        <p:style>
          <a:lnRef idx="2">
            <a:srgbClr val="5B9BD5">
              <a:shade val="50000"/>
            </a:srgbClr>
          </a:lnRef>
          <a:fillRef idx="1">
            <a:srgbClr val="5B9BD5"/>
          </a:fillRef>
          <a:effectRef idx="0">
            <a:srgbClr val="5B9BD5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 flipV="1">
            <a:off x="10454640" y="3246120"/>
            <a:ext cx="2362200" cy="2362200"/>
          </a:xfrm>
          <a:prstGeom prst="ellipse">
            <a:avLst/>
          </a:prstGeom>
          <a:solidFill>
            <a:srgbClr val="C5A086"/>
          </a:solidFill>
          <a:ln>
            <a:noFill/>
          </a:ln>
        </p:spPr>
        <p:style>
          <a:lnRef idx="2">
            <a:srgbClr val="5B9BD5">
              <a:shade val="50000"/>
            </a:srgbClr>
          </a:lnRef>
          <a:fillRef idx="1">
            <a:srgbClr val="5B9BD5"/>
          </a:fillRef>
          <a:effectRef idx="0">
            <a:srgbClr val="5B9BD5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 flipV="1">
            <a:off x="9490710" y="4629785"/>
            <a:ext cx="3124200" cy="3124200"/>
          </a:xfrm>
          <a:prstGeom prst="ellipse">
            <a:avLst/>
          </a:prstGeom>
          <a:solidFill>
            <a:srgbClr val="BA764F">
              <a:alpha val="91000"/>
            </a:srgbClr>
          </a:solidFill>
          <a:ln>
            <a:noFill/>
          </a:ln>
        </p:spPr>
        <p:style>
          <a:lnRef idx="2">
            <a:srgbClr val="5B9BD5">
              <a:shade val="50000"/>
            </a:srgbClr>
          </a:lnRef>
          <a:fillRef idx="1">
            <a:srgbClr val="5B9BD5"/>
          </a:fillRef>
          <a:effectRef idx="0">
            <a:srgbClr val="5B9BD5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 flipV="1">
            <a:off x="8649970" y="4704080"/>
            <a:ext cx="1235710" cy="1235710"/>
          </a:xfrm>
          <a:prstGeom prst="ellipse">
            <a:avLst/>
          </a:prstGeom>
          <a:solidFill>
            <a:srgbClr val="2E4A4E">
              <a:alpha val="82000"/>
            </a:srgbClr>
          </a:solidFill>
          <a:ln>
            <a:noFill/>
          </a:ln>
        </p:spPr>
        <p:style>
          <a:lnRef idx="2">
            <a:srgbClr val="5B9BD5">
              <a:shade val="50000"/>
            </a:srgbClr>
          </a:lnRef>
          <a:fillRef idx="1">
            <a:srgbClr val="5B9BD5"/>
          </a:fillRef>
          <a:effectRef idx="0">
            <a:srgbClr val="5B9BD5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10246802" y="4036811"/>
            <a:ext cx="2569540" cy="2569540"/>
          </a:xfrm>
          <a:prstGeom prst="ellipse">
            <a:avLst/>
          </a:prstGeom>
          <a:noFill/>
          <a:ln w="1270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66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-1528003" y="116"/>
            <a:ext cx="2569540" cy="2569540"/>
          </a:xfrm>
          <a:prstGeom prst="ellipse">
            <a:avLst/>
          </a:prstGeom>
          <a:noFill/>
          <a:ln w="1270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66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5843270" y="1469390"/>
            <a:ext cx="2012950" cy="2012950"/>
          </a:xfrm>
          <a:prstGeom prst="ellipse">
            <a:avLst/>
          </a:prstGeom>
          <a:solidFill>
            <a:srgbClr val="BA764F">
              <a:alpha val="62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66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1" name="任意多边形 20"/>
          <p:cNvSpPr/>
          <p:nvPr/>
        </p:nvSpPr>
        <p:spPr>
          <a:xfrm>
            <a:off x="4250159" y="2190818"/>
            <a:ext cx="3181497" cy="2180933"/>
          </a:xfrm>
          <a:custGeom>
            <a:avLst/>
            <a:gdLst/>
            <a:ahLst/>
            <a:cxnLst/>
            <a:rect l="l" t="t" r="r" b="b"/>
            <a:pathLst>
              <a:path w="3181497" h="2180933">
                <a:moveTo>
                  <a:pt x="416726" y="1561313"/>
                </a:moveTo>
                <a:cubicBezTo>
                  <a:pt x="360660" y="1562737"/>
                  <a:pt x="313931" y="1582309"/>
                  <a:pt x="276539" y="1620027"/>
                </a:cubicBezTo>
                <a:cubicBezTo>
                  <a:pt x="239147" y="1657745"/>
                  <a:pt x="219731" y="1705063"/>
                  <a:pt x="218291" y="1761979"/>
                </a:cubicBezTo>
                <a:cubicBezTo>
                  <a:pt x="219731" y="1818404"/>
                  <a:pt x="239147" y="1865582"/>
                  <a:pt x="276539" y="1903510"/>
                </a:cubicBezTo>
                <a:cubicBezTo>
                  <a:pt x="313931" y="1941439"/>
                  <a:pt x="360660" y="1961150"/>
                  <a:pt x="416726" y="1962645"/>
                </a:cubicBezTo>
                <a:cubicBezTo>
                  <a:pt x="473326" y="1961150"/>
                  <a:pt x="520380" y="1941439"/>
                  <a:pt x="557889" y="1903510"/>
                </a:cubicBezTo>
                <a:cubicBezTo>
                  <a:pt x="595398" y="1865581"/>
                  <a:pt x="614861" y="1818404"/>
                  <a:pt x="616278" y="1761979"/>
                </a:cubicBezTo>
                <a:cubicBezTo>
                  <a:pt x="614861" y="1705063"/>
                  <a:pt x="595398" y="1657745"/>
                  <a:pt x="557889" y="1620027"/>
                </a:cubicBezTo>
                <a:cubicBezTo>
                  <a:pt x="520380" y="1582309"/>
                  <a:pt x="473326" y="1562737"/>
                  <a:pt x="416726" y="1561313"/>
                </a:cubicBezTo>
                <a:close/>
                <a:moveTo>
                  <a:pt x="988267" y="1344146"/>
                </a:moveTo>
                <a:lnTo>
                  <a:pt x="1077364" y="1344146"/>
                </a:lnTo>
                <a:lnTo>
                  <a:pt x="1473042" y="1739110"/>
                </a:lnTo>
                <a:lnTo>
                  <a:pt x="1473042" y="1344146"/>
                </a:lnTo>
                <a:lnTo>
                  <a:pt x="1692445" y="1344146"/>
                </a:lnTo>
                <a:lnTo>
                  <a:pt x="1692445" y="2180933"/>
                </a:lnTo>
                <a:lnTo>
                  <a:pt x="1602233" y="2180933"/>
                </a:lnTo>
                <a:lnTo>
                  <a:pt x="1207670" y="1784855"/>
                </a:lnTo>
                <a:lnTo>
                  <a:pt x="1207670" y="2180933"/>
                </a:lnTo>
                <a:lnTo>
                  <a:pt x="988267" y="2180933"/>
                </a:lnTo>
                <a:close/>
                <a:moveTo>
                  <a:pt x="1864567" y="1343024"/>
                </a:moveTo>
                <a:lnTo>
                  <a:pt x="2383750" y="1343024"/>
                </a:lnTo>
                <a:lnTo>
                  <a:pt x="2383750" y="1524537"/>
                </a:lnTo>
                <a:lnTo>
                  <a:pt x="2083970" y="1524537"/>
                </a:lnTo>
                <a:lnTo>
                  <a:pt x="2083970" y="1661750"/>
                </a:lnTo>
                <a:lnTo>
                  <a:pt x="2349202" y="1661750"/>
                </a:lnTo>
                <a:lnTo>
                  <a:pt x="2349202" y="1846605"/>
                </a:lnTo>
                <a:lnTo>
                  <a:pt x="2083970" y="1846605"/>
                </a:lnTo>
                <a:lnTo>
                  <a:pt x="2083970" y="2000535"/>
                </a:lnTo>
                <a:lnTo>
                  <a:pt x="2383750" y="2000535"/>
                </a:lnTo>
                <a:lnTo>
                  <a:pt x="2383750" y="2179819"/>
                </a:lnTo>
                <a:lnTo>
                  <a:pt x="1864567" y="2179819"/>
                </a:lnTo>
                <a:close/>
                <a:moveTo>
                  <a:pt x="416726" y="1343024"/>
                </a:moveTo>
                <a:cubicBezTo>
                  <a:pt x="494523" y="1343917"/>
                  <a:pt x="564816" y="1363045"/>
                  <a:pt x="627604" y="1400409"/>
                </a:cubicBezTo>
                <a:cubicBezTo>
                  <a:pt x="690392" y="1437773"/>
                  <a:pt x="740361" y="1488018"/>
                  <a:pt x="777511" y="1551144"/>
                </a:cubicBezTo>
                <a:cubicBezTo>
                  <a:pt x="814661" y="1614269"/>
                  <a:pt x="833680" y="1684922"/>
                  <a:pt x="834565" y="1763100"/>
                </a:cubicBezTo>
                <a:cubicBezTo>
                  <a:pt x="833680" y="1841246"/>
                  <a:pt x="814661" y="1911702"/>
                  <a:pt x="777511" y="1974468"/>
                </a:cubicBezTo>
                <a:cubicBezTo>
                  <a:pt x="740361" y="2037234"/>
                  <a:pt x="690392" y="2087120"/>
                  <a:pt x="627604" y="2124126"/>
                </a:cubicBezTo>
                <a:cubicBezTo>
                  <a:pt x="564816" y="2161132"/>
                  <a:pt x="494523" y="2180068"/>
                  <a:pt x="416726" y="2180933"/>
                </a:cubicBezTo>
                <a:cubicBezTo>
                  <a:pt x="338943" y="2180068"/>
                  <a:pt x="268747" y="2161132"/>
                  <a:pt x="206138" y="2124126"/>
                </a:cubicBezTo>
                <a:cubicBezTo>
                  <a:pt x="143529" y="2087120"/>
                  <a:pt x="93738" y="2037234"/>
                  <a:pt x="56766" y="1974468"/>
                </a:cubicBezTo>
                <a:cubicBezTo>
                  <a:pt x="19794" y="1911702"/>
                  <a:pt x="872" y="1841246"/>
                  <a:pt x="0" y="1763100"/>
                </a:cubicBezTo>
                <a:cubicBezTo>
                  <a:pt x="872" y="1684922"/>
                  <a:pt x="19794" y="1614269"/>
                  <a:pt x="56766" y="1551144"/>
                </a:cubicBezTo>
                <a:cubicBezTo>
                  <a:pt x="93738" y="1488018"/>
                  <a:pt x="143529" y="1437773"/>
                  <a:pt x="206138" y="1400409"/>
                </a:cubicBezTo>
                <a:cubicBezTo>
                  <a:pt x="268747" y="1363045"/>
                  <a:pt x="338943" y="1343917"/>
                  <a:pt x="416726" y="1343024"/>
                </a:cubicBezTo>
                <a:close/>
                <a:moveTo>
                  <a:pt x="1135664" y="358626"/>
                </a:moveTo>
                <a:lnTo>
                  <a:pt x="1049853" y="542966"/>
                </a:lnTo>
                <a:lnTo>
                  <a:pt x="1220360" y="542966"/>
                </a:lnTo>
                <a:close/>
                <a:moveTo>
                  <a:pt x="1912520" y="185215"/>
                </a:moveTo>
                <a:lnTo>
                  <a:pt x="1912520" y="425094"/>
                </a:lnTo>
                <a:lnTo>
                  <a:pt x="2048553" y="425094"/>
                </a:lnTo>
                <a:cubicBezTo>
                  <a:pt x="2082840" y="424303"/>
                  <a:pt x="2111273" y="412774"/>
                  <a:pt x="2133852" y="390507"/>
                </a:cubicBezTo>
                <a:cubicBezTo>
                  <a:pt x="2156431" y="368239"/>
                  <a:pt x="2168139" y="339974"/>
                  <a:pt x="2168975" y="305712"/>
                </a:cubicBezTo>
                <a:cubicBezTo>
                  <a:pt x="2168139" y="271404"/>
                  <a:pt x="2156431" y="242953"/>
                  <a:pt x="2133852" y="220360"/>
                </a:cubicBezTo>
                <a:cubicBezTo>
                  <a:pt x="2111273" y="197766"/>
                  <a:pt x="2082840" y="186051"/>
                  <a:pt x="2048553" y="185215"/>
                </a:cubicBezTo>
                <a:close/>
                <a:moveTo>
                  <a:pt x="236120" y="184855"/>
                </a:moveTo>
                <a:lnTo>
                  <a:pt x="236120" y="425710"/>
                </a:lnTo>
                <a:lnTo>
                  <a:pt x="372153" y="425710"/>
                </a:lnTo>
                <a:cubicBezTo>
                  <a:pt x="406440" y="424916"/>
                  <a:pt x="434873" y="413340"/>
                  <a:pt x="457453" y="390982"/>
                </a:cubicBezTo>
                <a:cubicBezTo>
                  <a:pt x="480032" y="368624"/>
                  <a:pt x="491740" y="340244"/>
                  <a:pt x="492577" y="305842"/>
                </a:cubicBezTo>
                <a:cubicBezTo>
                  <a:pt x="491740" y="271395"/>
                  <a:pt x="480032" y="242828"/>
                  <a:pt x="457453" y="220143"/>
                </a:cubicBezTo>
                <a:cubicBezTo>
                  <a:pt x="434873" y="197458"/>
                  <a:pt x="406440" y="185695"/>
                  <a:pt x="372153" y="184855"/>
                </a:cubicBezTo>
                <a:close/>
                <a:moveTo>
                  <a:pt x="2523011" y="0"/>
                </a:moveTo>
                <a:lnTo>
                  <a:pt x="3181497" y="0"/>
                </a:lnTo>
                <a:lnTo>
                  <a:pt x="3181497" y="218288"/>
                </a:lnTo>
                <a:lnTo>
                  <a:pt x="2959728" y="218288"/>
                </a:lnTo>
                <a:lnTo>
                  <a:pt x="2959728" y="836793"/>
                </a:lnTo>
                <a:lnTo>
                  <a:pt x="2740324" y="836793"/>
                </a:lnTo>
                <a:lnTo>
                  <a:pt x="2740324" y="218288"/>
                </a:lnTo>
                <a:lnTo>
                  <a:pt x="2523011" y="218288"/>
                </a:lnTo>
                <a:close/>
                <a:moveTo>
                  <a:pt x="1693117" y="0"/>
                </a:moveTo>
                <a:lnTo>
                  <a:pt x="2045208" y="0"/>
                </a:lnTo>
                <a:cubicBezTo>
                  <a:pt x="2102342" y="661"/>
                  <a:pt x="2154017" y="14711"/>
                  <a:pt x="2200233" y="42150"/>
                </a:cubicBezTo>
                <a:cubicBezTo>
                  <a:pt x="2246449" y="69590"/>
                  <a:pt x="2283252" y="106451"/>
                  <a:pt x="2310643" y="152733"/>
                </a:cubicBezTo>
                <a:cubicBezTo>
                  <a:pt x="2338034" y="199016"/>
                  <a:pt x="2352058" y="250753"/>
                  <a:pt x="2352717" y="307943"/>
                </a:cubicBezTo>
                <a:cubicBezTo>
                  <a:pt x="2352346" y="352898"/>
                  <a:pt x="2343344" y="394644"/>
                  <a:pt x="2325713" y="433183"/>
                </a:cubicBezTo>
                <a:cubicBezTo>
                  <a:pt x="2308081" y="471722"/>
                  <a:pt x="2284047" y="505100"/>
                  <a:pt x="2253609" y="533318"/>
                </a:cubicBezTo>
                <a:lnTo>
                  <a:pt x="2430727" y="836793"/>
                </a:lnTo>
                <a:lnTo>
                  <a:pt x="2177886" y="836793"/>
                </a:lnTo>
                <a:lnTo>
                  <a:pt x="2048553" y="614766"/>
                </a:lnTo>
                <a:lnTo>
                  <a:pt x="1912520" y="614766"/>
                </a:lnTo>
                <a:lnTo>
                  <a:pt x="1912520" y="836793"/>
                </a:lnTo>
                <a:lnTo>
                  <a:pt x="1693117" y="836793"/>
                </a:lnTo>
                <a:close/>
                <a:moveTo>
                  <a:pt x="1084400" y="0"/>
                </a:moveTo>
                <a:lnTo>
                  <a:pt x="1183584" y="0"/>
                </a:lnTo>
                <a:lnTo>
                  <a:pt x="1576976" y="837908"/>
                </a:lnTo>
                <a:lnTo>
                  <a:pt x="1357434" y="837908"/>
                </a:lnTo>
                <a:lnTo>
                  <a:pt x="1306171" y="728424"/>
                </a:lnTo>
                <a:lnTo>
                  <a:pt x="964042" y="728424"/>
                </a:lnTo>
                <a:lnTo>
                  <a:pt x="913893" y="837908"/>
                </a:lnTo>
                <a:lnTo>
                  <a:pt x="694351" y="837908"/>
                </a:lnTo>
                <a:close/>
                <a:moveTo>
                  <a:pt x="16717" y="0"/>
                </a:moveTo>
                <a:lnTo>
                  <a:pt x="368808" y="0"/>
                </a:lnTo>
                <a:cubicBezTo>
                  <a:pt x="425942" y="655"/>
                  <a:pt x="477617" y="14687"/>
                  <a:pt x="523833" y="42096"/>
                </a:cubicBezTo>
                <a:cubicBezTo>
                  <a:pt x="570049" y="69504"/>
                  <a:pt x="606852" y="106357"/>
                  <a:pt x="634243" y="152654"/>
                </a:cubicBezTo>
                <a:cubicBezTo>
                  <a:pt x="661634" y="198952"/>
                  <a:pt x="675659" y="250761"/>
                  <a:pt x="676318" y="308083"/>
                </a:cubicBezTo>
                <a:cubicBezTo>
                  <a:pt x="675652" y="365030"/>
                  <a:pt x="661764" y="416571"/>
                  <a:pt x="634656" y="462706"/>
                </a:cubicBezTo>
                <a:cubicBezTo>
                  <a:pt x="607547" y="508841"/>
                  <a:pt x="571211" y="545596"/>
                  <a:pt x="525649" y="572969"/>
                </a:cubicBezTo>
                <a:cubicBezTo>
                  <a:pt x="480087" y="600343"/>
                  <a:pt x="429293" y="614361"/>
                  <a:pt x="373268" y="615024"/>
                </a:cubicBezTo>
                <a:lnTo>
                  <a:pt x="236120" y="615024"/>
                </a:lnTo>
                <a:lnTo>
                  <a:pt x="236120" y="836793"/>
                </a:lnTo>
                <a:lnTo>
                  <a:pt x="16717" y="83679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58"/>
          <p:cNvSpPr txBox="1"/>
          <p:nvPr/>
        </p:nvSpPr>
        <p:spPr>
          <a:xfrm>
            <a:off x="4250055" y="4629658"/>
            <a:ext cx="23164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dirty="0">
                <a:latin typeface="思源黑体 CN Bold" panose="020B0800000000000000" charset="-122"/>
                <a:ea typeface="思源黑体 CN Bold" panose="020B0800000000000000" charset="-122"/>
              </a:rPr>
              <a:t>工作内容回顾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E5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81963" y="211435"/>
            <a:ext cx="1450255" cy="1248353"/>
            <a:chOff x="1089048" y="-256560"/>
            <a:chExt cx="1450255" cy="1248353"/>
          </a:xfrm>
        </p:grpSpPr>
        <p:sp>
          <p:nvSpPr>
            <p:cNvPr id="3" name="椭圆 2"/>
            <p:cNvSpPr/>
            <p:nvPr/>
          </p:nvSpPr>
          <p:spPr>
            <a:xfrm>
              <a:off x="1334158" y="-256560"/>
              <a:ext cx="1100455" cy="1100455"/>
            </a:xfrm>
            <a:prstGeom prst="ellipse">
              <a:avLst/>
            </a:prstGeom>
            <a:solidFill>
              <a:srgbClr val="BA76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椭圆 3"/>
            <p:cNvSpPr/>
            <p:nvPr/>
          </p:nvSpPr>
          <p:spPr>
            <a:xfrm>
              <a:off x="1089048" y="118720"/>
              <a:ext cx="349204" cy="349204"/>
            </a:xfrm>
            <a:prstGeom prst="ellipse">
              <a:avLst/>
            </a:prstGeom>
            <a:solidFill>
              <a:srgbClr val="8BB6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椭圆 4"/>
            <p:cNvSpPr/>
            <p:nvPr/>
          </p:nvSpPr>
          <p:spPr>
            <a:xfrm>
              <a:off x="1263965" y="816557"/>
              <a:ext cx="174602" cy="174602"/>
            </a:xfrm>
            <a:prstGeom prst="ellipse">
              <a:avLst/>
            </a:prstGeom>
            <a:solidFill>
              <a:srgbClr val="C5A0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椭圆 5"/>
            <p:cNvSpPr/>
            <p:nvPr/>
          </p:nvSpPr>
          <p:spPr>
            <a:xfrm>
              <a:off x="2277400" y="729890"/>
              <a:ext cx="261903" cy="261903"/>
            </a:xfrm>
            <a:prstGeom prst="ellipse">
              <a:avLst/>
            </a:prstGeom>
            <a:solidFill>
              <a:srgbClr val="2E4A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椭圆 6"/>
            <p:cNvSpPr/>
            <p:nvPr/>
          </p:nvSpPr>
          <p:spPr>
            <a:xfrm>
              <a:off x="2434890" y="-170501"/>
              <a:ext cx="104413" cy="104413"/>
            </a:xfrm>
            <a:prstGeom prst="ellipse">
              <a:avLst/>
            </a:prstGeom>
            <a:solidFill>
              <a:srgbClr val="D9D5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" name="文本框 58"/>
          <p:cNvSpPr txBox="1"/>
          <p:nvPr/>
        </p:nvSpPr>
        <p:spPr>
          <a:xfrm>
            <a:off x="835225" y="530733"/>
            <a:ext cx="201549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b="1" dirty="0">
                <a:latin typeface="思源黑体 CN Medium" panose="020B0600000000000000" charset="-122"/>
                <a:ea typeface="思源黑体 CN Medium" panose="020B0600000000000000" charset="-122"/>
              </a:rPr>
              <a:t>工作内容回顾</a:t>
            </a:r>
          </a:p>
        </p:txBody>
      </p:sp>
      <p:sp>
        <p:nvSpPr>
          <p:cNvPr id="16" name="平行四边形 15"/>
          <p:cNvSpPr/>
          <p:nvPr/>
        </p:nvSpPr>
        <p:spPr>
          <a:xfrm rot="5400000" flipH="1">
            <a:off x="1467757" y="1957380"/>
            <a:ext cx="349041" cy="360522"/>
          </a:xfrm>
          <a:prstGeom prst="parallelogram">
            <a:avLst>
              <a:gd name="adj" fmla="val 32376"/>
            </a:avLst>
          </a:prstGeom>
          <a:solidFill>
            <a:srgbClr val="2E4A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17" name="平行四边形 16"/>
          <p:cNvSpPr/>
          <p:nvPr/>
        </p:nvSpPr>
        <p:spPr>
          <a:xfrm rot="5400000" flipH="1">
            <a:off x="6418633" y="1957380"/>
            <a:ext cx="349041" cy="360522"/>
          </a:xfrm>
          <a:prstGeom prst="parallelogram">
            <a:avLst>
              <a:gd name="adj" fmla="val 32376"/>
            </a:avLst>
          </a:prstGeom>
          <a:solidFill>
            <a:srgbClr val="BA76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23" name="矩形 22"/>
          <p:cNvSpPr/>
          <p:nvPr/>
        </p:nvSpPr>
        <p:spPr>
          <a:xfrm>
            <a:off x="6633340" y="1756452"/>
            <a:ext cx="4096644" cy="28933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24" name="矩形 23"/>
          <p:cNvSpPr/>
          <p:nvPr/>
        </p:nvSpPr>
        <p:spPr>
          <a:xfrm>
            <a:off x="1682464" y="1756452"/>
            <a:ext cx="4096644" cy="28933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pic>
        <p:nvPicPr>
          <p:cNvPr id="34" name="图片占位符 33"/>
          <p:cNvPicPr>
            <a:picLocks noGrp="1"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4" r="1934"/>
          <a:stretch>
            <a:fillRect/>
          </a:stretch>
        </p:blipFill>
        <p:spPr>
          <a:xfrm>
            <a:off x="6764231" y="1875862"/>
            <a:ext cx="3827974" cy="2654551"/>
          </a:xfrm>
          <a:custGeom>
            <a:avLst/>
            <a:gdLst>
              <a:gd name="connsiteX0" fmla="*/ 0 w 3827974"/>
              <a:gd name="connsiteY0" fmla="*/ 0 h 2654551"/>
              <a:gd name="connsiteX1" fmla="*/ 3827974 w 3827974"/>
              <a:gd name="connsiteY1" fmla="*/ 0 h 2654551"/>
              <a:gd name="connsiteX2" fmla="*/ 3827974 w 3827974"/>
              <a:gd name="connsiteY2" fmla="*/ 2654551 h 2654551"/>
              <a:gd name="connsiteX3" fmla="*/ 0 w 3827974"/>
              <a:gd name="connsiteY3" fmla="*/ 2654551 h 2654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27974" h="2654551">
                <a:moveTo>
                  <a:pt x="0" y="0"/>
                </a:moveTo>
                <a:lnTo>
                  <a:pt x="3827974" y="0"/>
                </a:lnTo>
                <a:lnTo>
                  <a:pt x="3827974" y="2654551"/>
                </a:lnTo>
                <a:lnTo>
                  <a:pt x="0" y="2654551"/>
                </a:lnTo>
                <a:close/>
              </a:path>
            </a:pathLst>
          </a:custGeom>
        </p:spPr>
      </p:pic>
      <p:pic>
        <p:nvPicPr>
          <p:cNvPr id="25" name="图片占位符 31"/>
          <p:cNvPicPr>
            <a:picLocks noGrp="1"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4" r="1934"/>
          <a:stretch>
            <a:fillRect/>
          </a:stretch>
        </p:blipFill>
        <p:spPr>
          <a:xfrm>
            <a:off x="1820244" y="1875862"/>
            <a:ext cx="3827974" cy="2654551"/>
          </a:xfrm>
          <a:custGeom>
            <a:avLst/>
            <a:gdLst>
              <a:gd name="connsiteX0" fmla="*/ 0 w 3827974"/>
              <a:gd name="connsiteY0" fmla="*/ 0 h 2654551"/>
              <a:gd name="connsiteX1" fmla="*/ 3827974 w 3827974"/>
              <a:gd name="connsiteY1" fmla="*/ 0 h 2654551"/>
              <a:gd name="connsiteX2" fmla="*/ 3827974 w 3827974"/>
              <a:gd name="connsiteY2" fmla="*/ 2654551 h 2654551"/>
              <a:gd name="connsiteX3" fmla="*/ 0 w 3827974"/>
              <a:gd name="connsiteY3" fmla="*/ 2654551 h 2654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27974" h="2654551">
                <a:moveTo>
                  <a:pt x="0" y="0"/>
                </a:moveTo>
                <a:lnTo>
                  <a:pt x="3827974" y="0"/>
                </a:lnTo>
                <a:lnTo>
                  <a:pt x="3827974" y="2654551"/>
                </a:lnTo>
                <a:lnTo>
                  <a:pt x="0" y="2654551"/>
                </a:lnTo>
                <a:close/>
              </a:path>
            </a:pathLst>
          </a:custGeom>
        </p:spPr>
      </p:pic>
      <p:sp>
        <p:nvSpPr>
          <p:cNvPr id="26" name="矩形 25"/>
          <p:cNvSpPr/>
          <p:nvPr/>
        </p:nvSpPr>
        <p:spPr>
          <a:xfrm>
            <a:off x="1462017" y="2082531"/>
            <a:ext cx="1777356" cy="601637"/>
          </a:xfrm>
          <a:prstGeom prst="rect">
            <a:avLst/>
          </a:prstGeom>
          <a:solidFill>
            <a:srgbClr val="2E4A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>
            <a:normAutofit/>
          </a:bodyPr>
          <a:lstStyle/>
          <a:p>
            <a:pPr algn="ctr"/>
            <a:r>
              <a:rPr lang="en-US" altLang="zh-CN" sz="2400"/>
              <a:t>2018</a:t>
            </a:r>
          </a:p>
        </p:txBody>
      </p:sp>
      <p:sp>
        <p:nvSpPr>
          <p:cNvPr id="27" name="矩形 26"/>
          <p:cNvSpPr/>
          <p:nvPr/>
        </p:nvSpPr>
        <p:spPr>
          <a:xfrm>
            <a:off x="6412893" y="2082531"/>
            <a:ext cx="1777356" cy="601637"/>
          </a:xfrm>
          <a:prstGeom prst="rect">
            <a:avLst/>
          </a:prstGeom>
          <a:solidFill>
            <a:srgbClr val="BA76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>
            <a:normAutofit/>
          </a:bodyPr>
          <a:lstStyle/>
          <a:p>
            <a:pPr algn="ctr"/>
            <a:r>
              <a:rPr lang="en-US" altLang="zh-CN" sz="2400"/>
              <a:t>2019</a:t>
            </a:r>
          </a:p>
        </p:txBody>
      </p:sp>
      <p:grpSp>
        <p:nvGrpSpPr>
          <p:cNvPr id="33" name="组合 32"/>
          <p:cNvGrpSpPr/>
          <p:nvPr/>
        </p:nvGrpSpPr>
        <p:grpSpPr>
          <a:xfrm>
            <a:off x="1820244" y="4769232"/>
            <a:ext cx="3757939" cy="1007663"/>
            <a:chOff x="1531598" y="3689289"/>
            <a:chExt cx="3757939" cy="1007663"/>
          </a:xfrm>
        </p:grpSpPr>
        <p:sp>
          <p:nvSpPr>
            <p:cNvPr id="35" name="矩形 34"/>
            <p:cNvSpPr/>
            <p:nvPr/>
          </p:nvSpPr>
          <p:spPr>
            <a:xfrm>
              <a:off x="1531598" y="4050621"/>
              <a:ext cx="3757939" cy="646331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1200" dirty="0">
                  <a:solidFill>
                    <a:schemeClr val="bg1">
                      <a:lumMod val="50000"/>
                    </a:schemeClr>
                  </a:solidFill>
                </a:rPr>
                <a:t>The user can demonstrate on a projector or computer, or print the presentation and make it into a film to be used</a:t>
              </a:r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1531599" y="3689289"/>
              <a:ext cx="1710690" cy="39878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Medium" panose="020B0600000000000000" charset="-122"/>
                  <a:ea typeface="思源黑体 CN Medium" panose="020B0600000000000000" charset="-122"/>
                </a:rPr>
                <a:t>标题文字添加</a:t>
              </a: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6834266" y="4769232"/>
            <a:ext cx="3757939" cy="1007663"/>
            <a:chOff x="1531598" y="3689289"/>
            <a:chExt cx="3757939" cy="1007663"/>
          </a:xfrm>
        </p:grpSpPr>
        <p:sp>
          <p:nvSpPr>
            <p:cNvPr id="38" name="矩形 37"/>
            <p:cNvSpPr/>
            <p:nvPr/>
          </p:nvSpPr>
          <p:spPr>
            <a:xfrm>
              <a:off x="1531598" y="4050621"/>
              <a:ext cx="3757939" cy="646331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1200" dirty="0">
                  <a:solidFill>
                    <a:schemeClr val="bg1">
                      <a:lumMod val="50000"/>
                    </a:schemeClr>
                  </a:solidFill>
                </a:rPr>
                <a:t>The user can demonstrate on a projector or computer, or print the presentation and make it into a film to be used</a:t>
              </a:r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1531599" y="3689289"/>
              <a:ext cx="1710690" cy="39878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Medium" panose="020B0600000000000000" charset="-122"/>
                  <a:ea typeface="思源黑体 CN Medium" panose="020B0600000000000000" charset="-122"/>
                </a:rPr>
                <a:t>标题文字添加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500"/>
                            </p:stCondLst>
                            <p:childTnLst>
                              <p:par>
                                <p:cTn id="51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ldLvl="0" animBg="1"/>
      <p:bldP spid="17" grpId="0" bldLvl="0" animBg="1"/>
      <p:bldP spid="23" grpId="0" bldLvl="0" animBg="1"/>
      <p:bldP spid="24" grpId="0" bldLvl="0" animBg="1"/>
      <p:bldP spid="26" grpId="0" bldLvl="0" animBg="1"/>
      <p:bldP spid="27" grpId="0" bldLvl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E5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占位符 13"/>
          <p:cNvPicPr>
            <a:picLocks noGrp="1"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34" r="4834"/>
          <a:stretch>
            <a:fillRect/>
          </a:stretch>
        </p:blipFill>
        <p:spPr>
          <a:xfrm>
            <a:off x="0" y="1618203"/>
            <a:ext cx="6095999" cy="4498435"/>
          </a:xfrm>
          <a:custGeom>
            <a:avLst/>
            <a:gdLst>
              <a:gd name="connsiteX0" fmla="*/ 0 w 6095999"/>
              <a:gd name="connsiteY0" fmla="*/ 0 h 4498435"/>
              <a:gd name="connsiteX1" fmla="*/ 6095999 w 6095999"/>
              <a:gd name="connsiteY1" fmla="*/ 0 h 4498435"/>
              <a:gd name="connsiteX2" fmla="*/ 6095999 w 6095999"/>
              <a:gd name="connsiteY2" fmla="*/ 4498435 h 4498435"/>
              <a:gd name="connsiteX3" fmla="*/ 0 w 6095999"/>
              <a:gd name="connsiteY3" fmla="*/ 4498435 h 4498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5999" h="4498435">
                <a:moveTo>
                  <a:pt x="0" y="0"/>
                </a:moveTo>
                <a:lnTo>
                  <a:pt x="6095999" y="0"/>
                </a:lnTo>
                <a:lnTo>
                  <a:pt x="6095999" y="4498435"/>
                </a:lnTo>
                <a:lnTo>
                  <a:pt x="0" y="4498435"/>
                </a:lnTo>
                <a:close/>
              </a:path>
            </a:pathLst>
          </a:custGeom>
        </p:spPr>
      </p:pic>
      <p:grpSp>
        <p:nvGrpSpPr>
          <p:cNvPr id="4" name="1"/>
          <p:cNvGrpSpPr>
            <a:grpSpLocks noChangeAspect="1"/>
          </p:cNvGrpSpPr>
          <p:nvPr/>
        </p:nvGrpSpPr>
        <p:grpSpPr>
          <a:xfrm>
            <a:off x="719138" y="1618203"/>
            <a:ext cx="11472862" cy="4498435"/>
            <a:chOff x="719138" y="1618203"/>
            <a:chExt cx="11472862" cy="4498435"/>
          </a:xfrm>
        </p:grpSpPr>
        <p:sp>
          <p:nvSpPr>
            <p:cNvPr id="6" name="矩形 5"/>
            <p:cNvSpPr/>
            <p:nvPr/>
          </p:nvSpPr>
          <p:spPr>
            <a:xfrm>
              <a:off x="719138" y="2564904"/>
              <a:ext cx="10753725" cy="2808312"/>
            </a:xfrm>
            <a:prstGeom prst="rect">
              <a:avLst/>
            </a:prstGeom>
            <a:noFill/>
            <a:ln w="12700">
              <a:solidFill>
                <a:schemeClr val="bg1"/>
              </a:solidFill>
              <a:prstDash val="dash"/>
            </a:ln>
          </p:spPr>
          <p:style>
            <a:lnRef idx="2">
              <a:scrgbClr r="0" g="0" b="0"/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" name="椭圆 6"/>
            <p:cNvSpPr/>
            <p:nvPr/>
          </p:nvSpPr>
          <p:spPr>
            <a:xfrm>
              <a:off x="5987987" y="5265204"/>
              <a:ext cx="216024" cy="216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" name="流程图: 决策 8"/>
            <p:cNvSpPr/>
            <p:nvPr/>
          </p:nvSpPr>
          <p:spPr>
            <a:xfrm>
              <a:off x="10488488" y="4581128"/>
              <a:ext cx="72008" cy="432662"/>
            </a:xfrm>
            <a:prstGeom prst="flowChartDecisi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" name="流程图: 决策 9"/>
            <p:cNvSpPr/>
            <p:nvPr/>
          </p:nvSpPr>
          <p:spPr>
            <a:xfrm rot="16200000">
              <a:off x="10488488" y="4581128"/>
              <a:ext cx="72008" cy="432662"/>
            </a:xfrm>
            <a:prstGeom prst="flowChartDecisi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" name="矩形 4"/>
            <p:cNvSpPr/>
            <p:nvPr/>
          </p:nvSpPr>
          <p:spPr>
            <a:xfrm>
              <a:off x="6095999" y="1618203"/>
              <a:ext cx="6096001" cy="4498435"/>
            </a:xfrm>
            <a:prstGeom prst="rect">
              <a:avLst/>
            </a:prstGeom>
            <a:solidFill>
              <a:srgbClr val="C5A086"/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6766553" y="3100114"/>
            <a:ext cx="3757939" cy="1376995"/>
            <a:chOff x="1531598" y="3689289"/>
            <a:chExt cx="3757939" cy="1376995"/>
          </a:xfrm>
        </p:grpSpPr>
        <p:sp>
          <p:nvSpPr>
            <p:cNvPr id="40" name="矩形 39"/>
            <p:cNvSpPr/>
            <p:nvPr/>
          </p:nvSpPr>
          <p:spPr>
            <a:xfrm>
              <a:off x="1531598" y="4050621"/>
              <a:ext cx="3757939" cy="1015663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1200" dirty="0">
                  <a:solidFill>
                    <a:schemeClr val="bg1"/>
                  </a:solidFill>
                </a:rPr>
                <a:t>The user can demonstrate on a projector or computer, or print the presentation and make it into a film to be </a:t>
              </a:r>
              <a:r>
                <a:rPr lang="en-US" altLang="zh-CN" sz="1200" dirty="0" err="1">
                  <a:solidFill>
                    <a:schemeClr val="bg1"/>
                  </a:solidFill>
                </a:rPr>
                <a:t>usedThe</a:t>
              </a:r>
              <a:r>
                <a:rPr lang="en-US" altLang="zh-CN" sz="1200" dirty="0">
                  <a:solidFill>
                    <a:schemeClr val="bg1"/>
                  </a:solidFill>
                </a:rPr>
                <a:t> user can demonstrate on a projector or computer, or print the presentation and make it into a film to be used</a:t>
              </a:r>
            </a:p>
          </p:txBody>
        </p:sp>
        <p:sp>
          <p:nvSpPr>
            <p:cNvPr id="41" name="文本框 40"/>
            <p:cNvSpPr txBox="1"/>
            <p:nvPr/>
          </p:nvSpPr>
          <p:spPr>
            <a:xfrm>
              <a:off x="1531599" y="3689289"/>
              <a:ext cx="1710690" cy="39878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2000" b="1" dirty="0">
                  <a:solidFill>
                    <a:schemeClr val="bg1"/>
                  </a:solidFill>
                  <a:latin typeface="思源黑体 CN Medium" panose="020B0600000000000000" charset="-122"/>
                  <a:ea typeface="思源黑体 CN Medium" panose="020B0600000000000000" charset="-122"/>
                </a:rPr>
                <a:t>标题文字添加</a:t>
              </a:r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281963" y="211435"/>
            <a:ext cx="1450255" cy="1248353"/>
            <a:chOff x="1089048" y="-256560"/>
            <a:chExt cx="1450255" cy="1248353"/>
          </a:xfrm>
        </p:grpSpPr>
        <p:sp>
          <p:nvSpPr>
            <p:cNvPr id="46" name="椭圆 45"/>
            <p:cNvSpPr/>
            <p:nvPr/>
          </p:nvSpPr>
          <p:spPr>
            <a:xfrm>
              <a:off x="1334158" y="-256560"/>
              <a:ext cx="1100455" cy="1100455"/>
            </a:xfrm>
            <a:prstGeom prst="ellipse">
              <a:avLst/>
            </a:prstGeom>
            <a:solidFill>
              <a:srgbClr val="BA76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椭圆 46"/>
            <p:cNvSpPr/>
            <p:nvPr/>
          </p:nvSpPr>
          <p:spPr>
            <a:xfrm>
              <a:off x="1089048" y="118720"/>
              <a:ext cx="349204" cy="349204"/>
            </a:xfrm>
            <a:prstGeom prst="ellipse">
              <a:avLst/>
            </a:prstGeom>
            <a:solidFill>
              <a:srgbClr val="8BB6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椭圆 47"/>
            <p:cNvSpPr/>
            <p:nvPr/>
          </p:nvSpPr>
          <p:spPr>
            <a:xfrm>
              <a:off x="1263965" y="816557"/>
              <a:ext cx="174602" cy="174602"/>
            </a:xfrm>
            <a:prstGeom prst="ellipse">
              <a:avLst/>
            </a:prstGeom>
            <a:solidFill>
              <a:srgbClr val="C5A0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椭圆 48"/>
            <p:cNvSpPr/>
            <p:nvPr/>
          </p:nvSpPr>
          <p:spPr>
            <a:xfrm>
              <a:off x="2277400" y="729890"/>
              <a:ext cx="261903" cy="261903"/>
            </a:xfrm>
            <a:prstGeom prst="ellipse">
              <a:avLst/>
            </a:prstGeom>
            <a:solidFill>
              <a:srgbClr val="2E4A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椭圆 49"/>
            <p:cNvSpPr/>
            <p:nvPr/>
          </p:nvSpPr>
          <p:spPr>
            <a:xfrm>
              <a:off x="2434890" y="-170501"/>
              <a:ext cx="104413" cy="104413"/>
            </a:xfrm>
            <a:prstGeom prst="ellipse">
              <a:avLst/>
            </a:prstGeom>
            <a:solidFill>
              <a:srgbClr val="D9D5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1" name="文本框 58"/>
          <p:cNvSpPr txBox="1"/>
          <p:nvPr/>
        </p:nvSpPr>
        <p:spPr>
          <a:xfrm>
            <a:off x="835225" y="530733"/>
            <a:ext cx="201549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b="1" dirty="0">
                <a:latin typeface="思源黑体 CN Medium" panose="020B0600000000000000" charset="-122"/>
                <a:ea typeface="思源黑体 CN Medium" panose="020B0600000000000000" charset="-122"/>
              </a:rPr>
              <a:t>工作内容回顾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E5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椭圆 11"/>
          <p:cNvSpPr/>
          <p:nvPr/>
        </p:nvSpPr>
        <p:spPr>
          <a:xfrm flipV="1">
            <a:off x="7718425" y="2162175"/>
            <a:ext cx="5615940" cy="5615940"/>
          </a:xfrm>
          <a:prstGeom prst="ellipse">
            <a:avLst/>
          </a:prstGeom>
          <a:solidFill>
            <a:srgbClr val="C5A086">
              <a:alpha val="48000"/>
            </a:srgbClr>
          </a:solidFill>
          <a:ln>
            <a:noFill/>
          </a:ln>
        </p:spPr>
        <p:style>
          <a:lnRef idx="2">
            <a:srgbClr val="5B9BD5">
              <a:shade val="50000"/>
            </a:srgbClr>
          </a:lnRef>
          <a:fillRef idx="1">
            <a:srgbClr val="5B9BD5"/>
          </a:fillRef>
          <a:effectRef idx="0">
            <a:srgbClr val="5B9BD5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椭圆 1"/>
          <p:cNvSpPr/>
          <p:nvPr/>
        </p:nvSpPr>
        <p:spPr>
          <a:xfrm>
            <a:off x="-19050" y="0"/>
            <a:ext cx="2362200" cy="2362200"/>
          </a:xfrm>
          <a:prstGeom prst="ellipse">
            <a:avLst/>
          </a:prstGeom>
          <a:solidFill>
            <a:srgbClr val="8BB6CB">
              <a:alpha val="95000"/>
            </a:srgbClr>
          </a:solidFill>
          <a:ln>
            <a:noFill/>
          </a:ln>
        </p:spPr>
        <p:style>
          <a:lnRef idx="2">
            <a:srgbClr val="5B9BD5">
              <a:shade val="50000"/>
            </a:srgbClr>
          </a:lnRef>
          <a:fillRef idx="1">
            <a:srgbClr val="5B9BD5"/>
          </a:fillRef>
          <a:effectRef idx="0">
            <a:srgbClr val="5B9BD5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1942465" y="59"/>
            <a:ext cx="1266288" cy="1266288"/>
          </a:xfrm>
          <a:prstGeom prst="ellipse">
            <a:avLst/>
          </a:prstGeom>
          <a:solidFill>
            <a:srgbClr val="2E4A4E">
              <a:alpha val="55000"/>
            </a:srgbClr>
          </a:solidFill>
          <a:ln>
            <a:noFill/>
          </a:ln>
        </p:spPr>
        <p:style>
          <a:lnRef idx="2">
            <a:srgbClr val="5B9BD5">
              <a:shade val="50000"/>
            </a:srgbClr>
          </a:lnRef>
          <a:fillRef idx="1">
            <a:srgbClr val="5B9BD5"/>
          </a:fillRef>
          <a:effectRef idx="0">
            <a:srgbClr val="5B9BD5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742950" y="1805940"/>
            <a:ext cx="1562100" cy="1562100"/>
          </a:xfrm>
          <a:prstGeom prst="ellipse">
            <a:avLst/>
          </a:prstGeom>
          <a:solidFill>
            <a:srgbClr val="BA764F">
              <a:alpha val="48000"/>
            </a:srgbClr>
          </a:solidFill>
          <a:ln>
            <a:noFill/>
          </a:ln>
        </p:spPr>
        <p:style>
          <a:lnRef idx="2">
            <a:srgbClr val="5B9BD5">
              <a:shade val="50000"/>
            </a:srgbClr>
          </a:lnRef>
          <a:fillRef idx="1">
            <a:srgbClr val="5B9BD5"/>
          </a:fillRef>
          <a:effectRef idx="0">
            <a:srgbClr val="5B9BD5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 flipV="1">
            <a:off x="7254240" y="5367655"/>
            <a:ext cx="1054735" cy="1054735"/>
          </a:xfrm>
          <a:prstGeom prst="ellipse">
            <a:avLst/>
          </a:prstGeom>
          <a:solidFill>
            <a:srgbClr val="BA764F">
              <a:alpha val="56000"/>
            </a:srgbClr>
          </a:solidFill>
          <a:ln>
            <a:noFill/>
          </a:ln>
        </p:spPr>
        <p:style>
          <a:lnRef idx="2">
            <a:srgbClr val="5B9BD5">
              <a:shade val="50000"/>
            </a:srgbClr>
          </a:lnRef>
          <a:fillRef idx="1">
            <a:srgbClr val="5B9BD5"/>
          </a:fillRef>
          <a:effectRef idx="0">
            <a:srgbClr val="5B9BD5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100964" y="2225040"/>
            <a:ext cx="603886" cy="603886"/>
          </a:xfrm>
          <a:prstGeom prst="ellipse">
            <a:avLst/>
          </a:prstGeom>
          <a:solidFill>
            <a:srgbClr val="2E4A4E">
              <a:alpha val="87000"/>
            </a:srgbClr>
          </a:solidFill>
          <a:ln>
            <a:noFill/>
          </a:ln>
        </p:spPr>
        <p:style>
          <a:lnRef idx="2">
            <a:srgbClr val="5B9BD5">
              <a:shade val="50000"/>
            </a:srgbClr>
          </a:lnRef>
          <a:fillRef idx="1">
            <a:srgbClr val="5B9BD5"/>
          </a:fillRef>
          <a:effectRef idx="0">
            <a:srgbClr val="5B9BD5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58"/>
          <p:cNvSpPr txBox="1"/>
          <p:nvPr/>
        </p:nvSpPr>
        <p:spPr>
          <a:xfrm>
            <a:off x="4937760" y="4084193"/>
            <a:ext cx="23164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2800" dirty="0">
                <a:latin typeface="思源黑体 CN Bold" panose="020B0800000000000000" charset="-122"/>
                <a:ea typeface="思源黑体 CN Bold" panose="020B0800000000000000" charset="-122"/>
              </a:rPr>
              <a:t>市场数据分析</a:t>
            </a:r>
          </a:p>
        </p:txBody>
      </p:sp>
      <p:sp>
        <p:nvSpPr>
          <p:cNvPr id="4" name="椭圆 3"/>
          <p:cNvSpPr/>
          <p:nvPr/>
        </p:nvSpPr>
        <p:spPr>
          <a:xfrm>
            <a:off x="7384415" y="1920875"/>
            <a:ext cx="2023110" cy="2023110"/>
          </a:xfrm>
          <a:prstGeom prst="ellipse">
            <a:avLst/>
          </a:prstGeom>
          <a:solidFill>
            <a:srgbClr val="2E4A4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66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-178435" y="415925"/>
            <a:ext cx="2370455" cy="2370455"/>
          </a:xfrm>
          <a:prstGeom prst="ellipse">
            <a:avLst/>
          </a:prstGeom>
          <a:noFill/>
          <a:ln w="1270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66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8047355" y="4273550"/>
            <a:ext cx="4144010" cy="4144010"/>
          </a:xfrm>
          <a:prstGeom prst="ellipse">
            <a:avLst/>
          </a:prstGeom>
          <a:noFill/>
          <a:ln w="1270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66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2192020" y="4389120"/>
            <a:ext cx="1336675" cy="1336675"/>
          </a:xfrm>
          <a:prstGeom prst="ellipse">
            <a:avLst/>
          </a:prstGeom>
          <a:solidFill>
            <a:srgbClr val="D9D5CA">
              <a:alpha val="55000"/>
            </a:srgbClr>
          </a:solidFill>
          <a:ln>
            <a:noFill/>
          </a:ln>
        </p:spPr>
        <p:style>
          <a:lnRef idx="2">
            <a:srgbClr val="5B9BD5">
              <a:shade val="50000"/>
            </a:srgbClr>
          </a:lnRef>
          <a:fillRef idx="1">
            <a:srgbClr val="5B9BD5"/>
          </a:fillRef>
          <a:effectRef idx="0">
            <a:srgbClr val="5B9BD5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任意多边形 13"/>
          <p:cNvSpPr/>
          <p:nvPr/>
        </p:nvSpPr>
        <p:spPr>
          <a:xfrm>
            <a:off x="5007236" y="1680278"/>
            <a:ext cx="3182611" cy="2180933"/>
          </a:xfrm>
          <a:custGeom>
            <a:avLst/>
            <a:gdLst/>
            <a:ahLst/>
            <a:cxnLst/>
            <a:rect l="l" t="t" r="r" b="b"/>
            <a:pathLst>
              <a:path w="3182611" h="2180933">
                <a:moveTo>
                  <a:pt x="2560964" y="1561313"/>
                </a:moveTo>
                <a:cubicBezTo>
                  <a:pt x="2504899" y="1562737"/>
                  <a:pt x="2458170" y="1582309"/>
                  <a:pt x="2420778" y="1620027"/>
                </a:cubicBezTo>
                <a:cubicBezTo>
                  <a:pt x="2383386" y="1657745"/>
                  <a:pt x="2363969" y="1705063"/>
                  <a:pt x="2362530" y="1761979"/>
                </a:cubicBezTo>
                <a:cubicBezTo>
                  <a:pt x="2363969" y="1818404"/>
                  <a:pt x="2383386" y="1865582"/>
                  <a:pt x="2420778" y="1903510"/>
                </a:cubicBezTo>
                <a:cubicBezTo>
                  <a:pt x="2458170" y="1941439"/>
                  <a:pt x="2504899" y="1961150"/>
                  <a:pt x="2560964" y="1962645"/>
                </a:cubicBezTo>
                <a:cubicBezTo>
                  <a:pt x="2617564" y="1961150"/>
                  <a:pt x="2664619" y="1941439"/>
                  <a:pt x="2702128" y="1903510"/>
                </a:cubicBezTo>
                <a:cubicBezTo>
                  <a:pt x="2739637" y="1865581"/>
                  <a:pt x="2759100" y="1818404"/>
                  <a:pt x="2760516" y="1761979"/>
                </a:cubicBezTo>
                <a:cubicBezTo>
                  <a:pt x="2759100" y="1705063"/>
                  <a:pt x="2739637" y="1657745"/>
                  <a:pt x="2702128" y="1620027"/>
                </a:cubicBezTo>
                <a:cubicBezTo>
                  <a:pt x="2664619" y="1582309"/>
                  <a:pt x="2617564" y="1562737"/>
                  <a:pt x="2560964" y="1561313"/>
                </a:cubicBezTo>
                <a:close/>
                <a:moveTo>
                  <a:pt x="2560964" y="1343024"/>
                </a:moveTo>
                <a:cubicBezTo>
                  <a:pt x="2638762" y="1343917"/>
                  <a:pt x="2709055" y="1363045"/>
                  <a:pt x="2771843" y="1400409"/>
                </a:cubicBezTo>
                <a:cubicBezTo>
                  <a:pt x="2834630" y="1437773"/>
                  <a:pt x="2884600" y="1488018"/>
                  <a:pt x="2921750" y="1551144"/>
                </a:cubicBezTo>
                <a:cubicBezTo>
                  <a:pt x="2958900" y="1614269"/>
                  <a:pt x="2977918" y="1684922"/>
                  <a:pt x="2978804" y="1763100"/>
                </a:cubicBezTo>
                <a:cubicBezTo>
                  <a:pt x="2977918" y="1841246"/>
                  <a:pt x="2958900" y="1911702"/>
                  <a:pt x="2921750" y="1974468"/>
                </a:cubicBezTo>
                <a:cubicBezTo>
                  <a:pt x="2884600" y="2037234"/>
                  <a:pt x="2834630" y="2087120"/>
                  <a:pt x="2771843" y="2124126"/>
                </a:cubicBezTo>
                <a:cubicBezTo>
                  <a:pt x="2709055" y="2161132"/>
                  <a:pt x="2638762" y="2180068"/>
                  <a:pt x="2560964" y="2180933"/>
                </a:cubicBezTo>
                <a:cubicBezTo>
                  <a:pt x="2483182" y="2180068"/>
                  <a:pt x="2412986" y="2161132"/>
                  <a:pt x="2350376" y="2124126"/>
                </a:cubicBezTo>
                <a:cubicBezTo>
                  <a:pt x="2287768" y="2087120"/>
                  <a:pt x="2237977" y="2037234"/>
                  <a:pt x="2201005" y="1974468"/>
                </a:cubicBezTo>
                <a:cubicBezTo>
                  <a:pt x="2164033" y="1911702"/>
                  <a:pt x="2145111" y="1841246"/>
                  <a:pt x="2144239" y="1763100"/>
                </a:cubicBezTo>
                <a:cubicBezTo>
                  <a:pt x="2145111" y="1684922"/>
                  <a:pt x="2164033" y="1614269"/>
                  <a:pt x="2201005" y="1551144"/>
                </a:cubicBezTo>
                <a:cubicBezTo>
                  <a:pt x="2237977" y="1488018"/>
                  <a:pt x="2287768" y="1437773"/>
                  <a:pt x="2350376" y="1400409"/>
                </a:cubicBezTo>
                <a:cubicBezTo>
                  <a:pt x="2412986" y="1363045"/>
                  <a:pt x="2483182" y="1343917"/>
                  <a:pt x="2560964" y="1343024"/>
                </a:cubicBezTo>
                <a:close/>
                <a:moveTo>
                  <a:pt x="734785" y="1343024"/>
                </a:moveTo>
                <a:lnTo>
                  <a:pt x="975500" y="1343024"/>
                </a:lnTo>
                <a:lnTo>
                  <a:pt x="1211758" y="1854461"/>
                </a:lnTo>
                <a:lnTo>
                  <a:pt x="1371121" y="1506819"/>
                </a:lnTo>
                <a:lnTo>
                  <a:pt x="1463618" y="1506819"/>
                </a:lnTo>
                <a:lnTo>
                  <a:pt x="1622981" y="1854461"/>
                </a:lnTo>
                <a:lnTo>
                  <a:pt x="1860354" y="1343024"/>
                </a:lnTo>
                <a:lnTo>
                  <a:pt x="2101069" y="1343024"/>
                </a:lnTo>
                <a:lnTo>
                  <a:pt x="1714364" y="2178704"/>
                </a:lnTo>
                <a:lnTo>
                  <a:pt x="1556116" y="2178704"/>
                </a:lnTo>
                <a:lnTo>
                  <a:pt x="1416813" y="1881203"/>
                </a:lnTo>
                <a:lnTo>
                  <a:pt x="1278624" y="2178704"/>
                </a:lnTo>
                <a:lnTo>
                  <a:pt x="1120376" y="2178704"/>
                </a:lnTo>
                <a:close/>
                <a:moveTo>
                  <a:pt x="0" y="1343024"/>
                </a:moveTo>
                <a:lnTo>
                  <a:pt x="658486" y="1343024"/>
                </a:lnTo>
                <a:lnTo>
                  <a:pt x="658486" y="1561313"/>
                </a:lnTo>
                <a:lnTo>
                  <a:pt x="436717" y="1561313"/>
                </a:lnTo>
                <a:lnTo>
                  <a:pt x="436717" y="2179819"/>
                </a:lnTo>
                <a:lnTo>
                  <a:pt x="217313" y="2179819"/>
                </a:lnTo>
                <a:lnTo>
                  <a:pt x="217313" y="1561313"/>
                </a:lnTo>
                <a:lnTo>
                  <a:pt x="0" y="1561313"/>
                </a:lnTo>
                <a:close/>
                <a:moveTo>
                  <a:pt x="1136778" y="358626"/>
                </a:moveTo>
                <a:lnTo>
                  <a:pt x="1050967" y="542966"/>
                </a:lnTo>
                <a:lnTo>
                  <a:pt x="1221474" y="542966"/>
                </a:lnTo>
                <a:close/>
                <a:moveTo>
                  <a:pt x="1913634" y="185215"/>
                </a:moveTo>
                <a:lnTo>
                  <a:pt x="1913634" y="425094"/>
                </a:lnTo>
                <a:lnTo>
                  <a:pt x="2049667" y="425094"/>
                </a:lnTo>
                <a:cubicBezTo>
                  <a:pt x="2083954" y="424303"/>
                  <a:pt x="2112387" y="412774"/>
                  <a:pt x="2134966" y="390507"/>
                </a:cubicBezTo>
                <a:cubicBezTo>
                  <a:pt x="2157545" y="368239"/>
                  <a:pt x="2169253" y="339974"/>
                  <a:pt x="2170089" y="305712"/>
                </a:cubicBezTo>
                <a:cubicBezTo>
                  <a:pt x="2169253" y="271404"/>
                  <a:pt x="2157545" y="242953"/>
                  <a:pt x="2134966" y="220360"/>
                </a:cubicBezTo>
                <a:cubicBezTo>
                  <a:pt x="2112387" y="197766"/>
                  <a:pt x="2083954" y="186051"/>
                  <a:pt x="2049667" y="185215"/>
                </a:cubicBezTo>
                <a:close/>
                <a:moveTo>
                  <a:pt x="237234" y="184855"/>
                </a:moveTo>
                <a:lnTo>
                  <a:pt x="237234" y="425710"/>
                </a:lnTo>
                <a:lnTo>
                  <a:pt x="373267" y="425710"/>
                </a:lnTo>
                <a:cubicBezTo>
                  <a:pt x="407554" y="424916"/>
                  <a:pt x="435987" y="413340"/>
                  <a:pt x="458567" y="390982"/>
                </a:cubicBezTo>
                <a:cubicBezTo>
                  <a:pt x="481146" y="368624"/>
                  <a:pt x="492854" y="340244"/>
                  <a:pt x="493691" y="305842"/>
                </a:cubicBezTo>
                <a:cubicBezTo>
                  <a:pt x="492854" y="271395"/>
                  <a:pt x="481146" y="242828"/>
                  <a:pt x="458567" y="220143"/>
                </a:cubicBezTo>
                <a:cubicBezTo>
                  <a:pt x="435987" y="197458"/>
                  <a:pt x="407554" y="185695"/>
                  <a:pt x="373267" y="184855"/>
                </a:cubicBezTo>
                <a:close/>
                <a:moveTo>
                  <a:pt x="2524125" y="0"/>
                </a:moveTo>
                <a:lnTo>
                  <a:pt x="3182611" y="0"/>
                </a:lnTo>
                <a:lnTo>
                  <a:pt x="3182611" y="218288"/>
                </a:lnTo>
                <a:lnTo>
                  <a:pt x="2960842" y="218288"/>
                </a:lnTo>
                <a:lnTo>
                  <a:pt x="2960842" y="836793"/>
                </a:lnTo>
                <a:lnTo>
                  <a:pt x="2741438" y="836793"/>
                </a:lnTo>
                <a:lnTo>
                  <a:pt x="2741438" y="218288"/>
                </a:lnTo>
                <a:lnTo>
                  <a:pt x="2524125" y="218288"/>
                </a:lnTo>
                <a:close/>
                <a:moveTo>
                  <a:pt x="1694231" y="0"/>
                </a:moveTo>
                <a:lnTo>
                  <a:pt x="2046322" y="0"/>
                </a:lnTo>
                <a:cubicBezTo>
                  <a:pt x="2103456" y="661"/>
                  <a:pt x="2155131" y="14711"/>
                  <a:pt x="2201347" y="42150"/>
                </a:cubicBezTo>
                <a:cubicBezTo>
                  <a:pt x="2247563" y="69590"/>
                  <a:pt x="2284366" y="106451"/>
                  <a:pt x="2311757" y="152733"/>
                </a:cubicBezTo>
                <a:cubicBezTo>
                  <a:pt x="2339148" y="199016"/>
                  <a:pt x="2353172" y="250753"/>
                  <a:pt x="2353831" y="307943"/>
                </a:cubicBezTo>
                <a:cubicBezTo>
                  <a:pt x="2353460" y="352898"/>
                  <a:pt x="2344458" y="394644"/>
                  <a:pt x="2326827" y="433183"/>
                </a:cubicBezTo>
                <a:cubicBezTo>
                  <a:pt x="2309195" y="471722"/>
                  <a:pt x="2285161" y="505100"/>
                  <a:pt x="2254723" y="533318"/>
                </a:cubicBezTo>
                <a:lnTo>
                  <a:pt x="2431841" y="836793"/>
                </a:lnTo>
                <a:lnTo>
                  <a:pt x="2179000" y="836793"/>
                </a:lnTo>
                <a:lnTo>
                  <a:pt x="2049667" y="614766"/>
                </a:lnTo>
                <a:lnTo>
                  <a:pt x="1913634" y="614766"/>
                </a:lnTo>
                <a:lnTo>
                  <a:pt x="1913634" y="836793"/>
                </a:lnTo>
                <a:lnTo>
                  <a:pt x="1694231" y="836793"/>
                </a:lnTo>
                <a:close/>
                <a:moveTo>
                  <a:pt x="1085514" y="0"/>
                </a:moveTo>
                <a:lnTo>
                  <a:pt x="1184698" y="0"/>
                </a:lnTo>
                <a:lnTo>
                  <a:pt x="1578090" y="837908"/>
                </a:lnTo>
                <a:lnTo>
                  <a:pt x="1358548" y="837908"/>
                </a:lnTo>
                <a:lnTo>
                  <a:pt x="1307285" y="728424"/>
                </a:lnTo>
                <a:lnTo>
                  <a:pt x="965156" y="728424"/>
                </a:lnTo>
                <a:lnTo>
                  <a:pt x="915007" y="837908"/>
                </a:lnTo>
                <a:lnTo>
                  <a:pt x="695465" y="837908"/>
                </a:lnTo>
                <a:close/>
                <a:moveTo>
                  <a:pt x="17831" y="0"/>
                </a:moveTo>
                <a:lnTo>
                  <a:pt x="369922" y="0"/>
                </a:lnTo>
                <a:cubicBezTo>
                  <a:pt x="427056" y="655"/>
                  <a:pt x="478731" y="14687"/>
                  <a:pt x="524947" y="42096"/>
                </a:cubicBezTo>
                <a:cubicBezTo>
                  <a:pt x="571163" y="69504"/>
                  <a:pt x="607966" y="106357"/>
                  <a:pt x="635357" y="152654"/>
                </a:cubicBezTo>
                <a:cubicBezTo>
                  <a:pt x="662748" y="198952"/>
                  <a:pt x="676773" y="250761"/>
                  <a:pt x="677432" y="308083"/>
                </a:cubicBezTo>
                <a:cubicBezTo>
                  <a:pt x="676766" y="365030"/>
                  <a:pt x="662878" y="416571"/>
                  <a:pt x="635770" y="462706"/>
                </a:cubicBezTo>
                <a:cubicBezTo>
                  <a:pt x="608661" y="508841"/>
                  <a:pt x="572325" y="545596"/>
                  <a:pt x="526763" y="572969"/>
                </a:cubicBezTo>
                <a:cubicBezTo>
                  <a:pt x="481201" y="600343"/>
                  <a:pt x="430407" y="614361"/>
                  <a:pt x="374382" y="615024"/>
                </a:cubicBezTo>
                <a:lnTo>
                  <a:pt x="237234" y="615024"/>
                </a:lnTo>
                <a:lnTo>
                  <a:pt x="237234" y="836793"/>
                </a:lnTo>
                <a:lnTo>
                  <a:pt x="17831" y="83679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E5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组合 54"/>
          <p:cNvGrpSpPr/>
          <p:nvPr/>
        </p:nvGrpSpPr>
        <p:grpSpPr>
          <a:xfrm>
            <a:off x="281963" y="211435"/>
            <a:ext cx="1450255" cy="1248353"/>
            <a:chOff x="1089048" y="-256560"/>
            <a:chExt cx="1450255" cy="1248353"/>
          </a:xfrm>
        </p:grpSpPr>
        <p:sp>
          <p:nvSpPr>
            <p:cNvPr id="56" name="椭圆 55"/>
            <p:cNvSpPr/>
            <p:nvPr/>
          </p:nvSpPr>
          <p:spPr>
            <a:xfrm>
              <a:off x="1334158" y="-256560"/>
              <a:ext cx="1100455" cy="1100455"/>
            </a:xfrm>
            <a:prstGeom prst="ellipse">
              <a:avLst/>
            </a:prstGeom>
            <a:solidFill>
              <a:srgbClr val="BA76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椭圆 56"/>
            <p:cNvSpPr/>
            <p:nvPr/>
          </p:nvSpPr>
          <p:spPr>
            <a:xfrm>
              <a:off x="1089048" y="118720"/>
              <a:ext cx="349204" cy="349204"/>
            </a:xfrm>
            <a:prstGeom prst="ellipse">
              <a:avLst/>
            </a:prstGeom>
            <a:solidFill>
              <a:srgbClr val="8BB6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椭圆 57"/>
            <p:cNvSpPr/>
            <p:nvPr/>
          </p:nvSpPr>
          <p:spPr>
            <a:xfrm>
              <a:off x="1263965" y="816557"/>
              <a:ext cx="174602" cy="174602"/>
            </a:xfrm>
            <a:prstGeom prst="ellipse">
              <a:avLst/>
            </a:prstGeom>
            <a:solidFill>
              <a:srgbClr val="C5A0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椭圆 58"/>
            <p:cNvSpPr/>
            <p:nvPr/>
          </p:nvSpPr>
          <p:spPr>
            <a:xfrm>
              <a:off x="2277400" y="729890"/>
              <a:ext cx="261903" cy="261903"/>
            </a:xfrm>
            <a:prstGeom prst="ellipse">
              <a:avLst/>
            </a:prstGeom>
            <a:solidFill>
              <a:srgbClr val="2E4A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椭圆 59"/>
            <p:cNvSpPr/>
            <p:nvPr/>
          </p:nvSpPr>
          <p:spPr>
            <a:xfrm>
              <a:off x="2434890" y="-170501"/>
              <a:ext cx="104413" cy="104413"/>
            </a:xfrm>
            <a:prstGeom prst="ellipse">
              <a:avLst/>
            </a:prstGeom>
            <a:solidFill>
              <a:srgbClr val="D9D5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3" name="文本框 58"/>
          <p:cNvSpPr txBox="1"/>
          <p:nvPr/>
        </p:nvSpPr>
        <p:spPr>
          <a:xfrm>
            <a:off x="835225" y="530733"/>
            <a:ext cx="201549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2400" b="1" dirty="0">
                <a:latin typeface="思源黑体 CN Medium" panose="020B0600000000000000" charset="-122"/>
                <a:ea typeface="思源黑体 CN Medium" panose="020B0600000000000000" charset="-122"/>
              </a:rPr>
              <a:t>市场数据分析</a:t>
            </a:r>
          </a:p>
        </p:txBody>
      </p:sp>
      <p:sp>
        <p:nvSpPr>
          <p:cNvPr id="16" name="流程图: 延期 15"/>
          <p:cNvSpPr/>
          <p:nvPr/>
        </p:nvSpPr>
        <p:spPr>
          <a:xfrm rot="5400000">
            <a:off x="5072539" y="4582636"/>
            <a:ext cx="515938" cy="457200"/>
          </a:xfrm>
          <a:prstGeom prst="flowChartDelay">
            <a:avLst/>
          </a:prstGeom>
          <a:solidFill>
            <a:srgbClr val="3E3E3D">
              <a:alpha val="50196"/>
            </a:srgbClr>
          </a:solidFill>
          <a:ln>
            <a:noFill/>
          </a:ln>
        </p:spPr>
        <p:style>
          <a:lnRef idx="2">
            <a:srgbClr val="5B9BD5">
              <a:shade val="50000"/>
            </a:srgbClr>
          </a:lnRef>
          <a:fillRef idx="1">
            <a:srgbClr val="5B9BD5"/>
          </a:fillRef>
          <a:effectRef idx="0">
            <a:srgbClr val="5B9BD5"/>
          </a:effectRef>
          <a:fontRef idx="minor">
            <a:sysClr val="window" lastClr="FFFFFF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400">
              <a:latin typeface="Adobe 繁黑體 Std B" pitchFamily="34" charset="-128"/>
              <a:ea typeface="Adobe 繁黑體 Std B" pitchFamily="34" charset="-128"/>
            </a:endParaRPr>
          </a:p>
        </p:txBody>
      </p:sp>
      <p:sp>
        <p:nvSpPr>
          <p:cNvPr id="17" name="流程图: 延期 16"/>
          <p:cNvSpPr/>
          <p:nvPr/>
        </p:nvSpPr>
        <p:spPr>
          <a:xfrm rot="16200000" flipV="1">
            <a:off x="5072539" y="2102961"/>
            <a:ext cx="515938" cy="457200"/>
          </a:xfrm>
          <a:prstGeom prst="flowChartDelay">
            <a:avLst/>
          </a:prstGeom>
          <a:solidFill>
            <a:srgbClr val="3E3E3D">
              <a:alpha val="50196"/>
            </a:srgbClr>
          </a:solidFill>
          <a:ln>
            <a:noFill/>
          </a:ln>
        </p:spPr>
        <p:style>
          <a:lnRef idx="2">
            <a:srgbClr val="5B9BD5">
              <a:shade val="50000"/>
            </a:srgbClr>
          </a:lnRef>
          <a:fillRef idx="1">
            <a:srgbClr val="5B9BD5"/>
          </a:fillRef>
          <a:effectRef idx="0">
            <a:srgbClr val="5B9BD5"/>
          </a:effectRef>
          <a:fontRef idx="minor">
            <a:sysClr val="window" lastClr="FFFFFF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400">
              <a:latin typeface="Impact" panose="020B0806030902050204" pitchFamily="34" charset="0"/>
              <a:ea typeface="Adobe 繁黑體 Std B" pitchFamily="34" charset="-128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5101908" y="3248342"/>
            <a:ext cx="457200" cy="644525"/>
          </a:xfrm>
          <a:prstGeom prst="rect">
            <a:avLst/>
          </a:prstGeom>
          <a:solidFill>
            <a:srgbClr val="3E3E3D">
              <a:alpha val="50196"/>
            </a:srgbClr>
          </a:solidFill>
          <a:ln>
            <a:noFill/>
          </a:ln>
        </p:spPr>
        <p:style>
          <a:lnRef idx="2">
            <a:srgbClr val="5B9BD5">
              <a:shade val="50000"/>
            </a:srgbClr>
          </a:lnRef>
          <a:fillRef idx="1">
            <a:srgbClr val="5B9BD5"/>
          </a:fillRef>
          <a:effectRef idx="0">
            <a:srgbClr val="5B9BD5"/>
          </a:effectRef>
          <a:fontRef idx="minor">
            <a:sysClr val="window" lastClr="FFFFFF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400">
              <a:latin typeface="Impact" panose="020B0806030902050204" pitchFamily="34" charset="0"/>
              <a:ea typeface="Adobe 繁黑體 Std B" pitchFamily="34" charset="-128"/>
            </a:endParaRPr>
          </a:p>
        </p:txBody>
      </p:sp>
      <p:sp>
        <p:nvSpPr>
          <p:cNvPr id="19" name="矩形 15"/>
          <p:cNvSpPr/>
          <p:nvPr/>
        </p:nvSpPr>
        <p:spPr>
          <a:xfrm>
            <a:off x="5338445" y="4823142"/>
            <a:ext cx="457200" cy="255588"/>
          </a:xfrm>
          <a:custGeom>
            <a:avLst/>
            <a:gdLst/>
            <a:ahLst/>
            <a:cxnLst/>
            <a:rect l="l" t="t" r="r" b="b"/>
            <a:pathLst>
              <a:path w="1440160" h="714784">
                <a:moveTo>
                  <a:pt x="10633" y="0"/>
                </a:moveTo>
                <a:lnTo>
                  <a:pt x="719712" y="0"/>
                </a:lnTo>
                <a:lnTo>
                  <a:pt x="720080" y="0"/>
                </a:lnTo>
                <a:lnTo>
                  <a:pt x="720080" y="3422"/>
                </a:lnTo>
                <a:cubicBezTo>
                  <a:pt x="724370" y="396865"/>
                  <a:pt x="1044827" y="714296"/>
                  <a:pt x="1439424" y="714296"/>
                </a:cubicBezTo>
                <a:lnTo>
                  <a:pt x="1440160" y="714222"/>
                </a:lnTo>
                <a:lnTo>
                  <a:pt x="1440160" y="714784"/>
                </a:lnTo>
                <a:lnTo>
                  <a:pt x="720080" y="714784"/>
                </a:lnTo>
                <a:lnTo>
                  <a:pt x="10633" y="714784"/>
                </a:lnTo>
                <a:lnTo>
                  <a:pt x="0" y="714784"/>
                </a:lnTo>
                <a:lnTo>
                  <a:pt x="0" y="714296"/>
                </a:lnTo>
                <a:lnTo>
                  <a:pt x="10633" y="713229"/>
                </a:lnTo>
                <a:close/>
              </a:path>
            </a:pathLst>
          </a:custGeom>
          <a:solidFill>
            <a:srgbClr val="D9D5CA"/>
          </a:solidFill>
          <a:ln>
            <a:noFill/>
          </a:ln>
        </p:spPr>
        <p:style>
          <a:lnRef idx="2">
            <a:srgbClr val="5B9BD5">
              <a:shade val="50000"/>
            </a:srgbClr>
          </a:lnRef>
          <a:fillRef idx="1">
            <a:srgbClr val="5B9BD5"/>
          </a:fillRef>
          <a:effectRef idx="0">
            <a:srgbClr val="5B9BD5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5101908" y="3900805"/>
            <a:ext cx="457200" cy="644525"/>
          </a:xfrm>
          <a:prstGeom prst="rect">
            <a:avLst/>
          </a:prstGeom>
          <a:solidFill>
            <a:srgbClr val="3E3E3D">
              <a:alpha val="50196"/>
            </a:srgbClr>
          </a:solidFill>
          <a:ln>
            <a:noFill/>
          </a:ln>
        </p:spPr>
        <p:style>
          <a:lnRef idx="2">
            <a:srgbClr val="5B9BD5">
              <a:shade val="50000"/>
            </a:srgbClr>
          </a:lnRef>
          <a:fillRef idx="1">
            <a:srgbClr val="5B9BD5"/>
          </a:fillRef>
          <a:effectRef idx="0">
            <a:srgbClr val="5B9BD5"/>
          </a:effectRef>
          <a:fontRef idx="minor">
            <a:sysClr val="window" lastClr="FFFFFF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400">
              <a:latin typeface="Impact" panose="020B0806030902050204" pitchFamily="34" charset="0"/>
              <a:ea typeface="Adobe 繁黑體 Std B" pitchFamily="34" charset="-128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5101908" y="2595880"/>
            <a:ext cx="457200" cy="644525"/>
          </a:xfrm>
          <a:prstGeom prst="rect">
            <a:avLst/>
          </a:prstGeom>
          <a:solidFill>
            <a:srgbClr val="3E3E3D">
              <a:alpha val="50196"/>
            </a:srgbClr>
          </a:solidFill>
          <a:ln>
            <a:noFill/>
          </a:ln>
        </p:spPr>
        <p:style>
          <a:lnRef idx="2">
            <a:srgbClr val="5B9BD5">
              <a:shade val="50000"/>
            </a:srgbClr>
          </a:lnRef>
          <a:fillRef idx="1">
            <a:srgbClr val="5B9BD5"/>
          </a:fillRef>
          <a:effectRef idx="0">
            <a:srgbClr val="5B9BD5"/>
          </a:effectRef>
          <a:fontRef idx="minor">
            <a:sysClr val="window" lastClr="FFFFFF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400">
              <a:latin typeface="Impact" panose="020B0806030902050204" pitchFamily="34" charset="0"/>
              <a:ea typeface="Adobe 繁黑體 Std B" pitchFamily="34" charset="-128"/>
            </a:endParaRPr>
          </a:p>
        </p:txBody>
      </p:sp>
      <p:sp>
        <p:nvSpPr>
          <p:cNvPr id="22" name="圆角矩形 21"/>
          <p:cNvSpPr/>
          <p:nvPr/>
        </p:nvSpPr>
        <p:spPr>
          <a:xfrm flipH="1" flipV="1">
            <a:off x="5109845" y="4553267"/>
            <a:ext cx="457200" cy="523875"/>
          </a:xfrm>
          <a:prstGeom prst="roundRect">
            <a:avLst>
              <a:gd name="adj" fmla="val 50000"/>
            </a:avLst>
          </a:prstGeom>
          <a:solidFill>
            <a:srgbClr val="D9D5CA"/>
          </a:solidFill>
          <a:ln>
            <a:noFill/>
          </a:ln>
        </p:spPr>
        <p:style>
          <a:lnRef idx="2">
            <a:srgbClr val="5B9BD5">
              <a:shade val="50000"/>
            </a:srgbClr>
          </a:lnRef>
          <a:fillRef idx="1">
            <a:srgbClr val="5B9BD5"/>
          </a:fillRef>
          <a:effectRef idx="0">
            <a:srgbClr val="5B9BD5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TextBox 95"/>
          <p:cNvSpPr txBox="1">
            <a:spLocks noChangeArrowheads="1"/>
          </p:cNvSpPr>
          <p:nvPr/>
        </p:nvSpPr>
        <p:spPr bwMode="auto">
          <a:xfrm>
            <a:off x="5033645" y="4638992"/>
            <a:ext cx="60642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1200">
                <a:solidFill>
                  <a:sysClr val="window" lastClr="FFFFFF"/>
                </a:solidFill>
                <a:latin typeface="Impact" panose="020B0806030902050204" pitchFamily="34" charset="0"/>
                <a:ea typeface="造字工房尚雅体演示版常规体" pitchFamily="50" charset="-122"/>
              </a:rPr>
              <a:t>15%</a:t>
            </a:r>
            <a:endParaRPr lang="zh-CN" altLang="en-US" sz="1200">
              <a:solidFill>
                <a:sysClr val="window" lastClr="FFFFFF"/>
              </a:solidFill>
              <a:latin typeface="Impact" panose="020B0806030902050204" pitchFamily="34" charset="0"/>
              <a:ea typeface="造字工房尚雅体演示版常规体" pitchFamily="50" charset="-122"/>
            </a:endParaRPr>
          </a:p>
        </p:txBody>
      </p:sp>
      <p:sp>
        <p:nvSpPr>
          <p:cNvPr id="24" name="流程图: 延期 23"/>
          <p:cNvSpPr/>
          <p:nvPr/>
        </p:nvSpPr>
        <p:spPr>
          <a:xfrm rot="16200000" flipV="1">
            <a:off x="5962333" y="2106929"/>
            <a:ext cx="515938" cy="455613"/>
          </a:xfrm>
          <a:prstGeom prst="flowChartDelay">
            <a:avLst/>
          </a:prstGeom>
          <a:solidFill>
            <a:srgbClr val="3E3E3D">
              <a:alpha val="50196"/>
            </a:srgbClr>
          </a:solidFill>
          <a:ln>
            <a:noFill/>
          </a:ln>
        </p:spPr>
        <p:style>
          <a:lnRef idx="2">
            <a:srgbClr val="5B9BD5">
              <a:shade val="50000"/>
            </a:srgbClr>
          </a:lnRef>
          <a:fillRef idx="1">
            <a:srgbClr val="5B9BD5"/>
          </a:fillRef>
          <a:effectRef idx="0">
            <a:srgbClr val="5B9BD5"/>
          </a:effectRef>
          <a:fontRef idx="minor">
            <a:sysClr val="window" lastClr="FFFFFF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400">
              <a:latin typeface="Impact" panose="020B0806030902050204" pitchFamily="34" charset="0"/>
              <a:ea typeface="Adobe 繁黑體 Std B" pitchFamily="34" charset="-128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5992495" y="3251517"/>
            <a:ext cx="455613" cy="644525"/>
          </a:xfrm>
          <a:prstGeom prst="rect">
            <a:avLst/>
          </a:prstGeom>
          <a:solidFill>
            <a:srgbClr val="3E3E3D">
              <a:alpha val="50196"/>
            </a:srgbClr>
          </a:solidFill>
          <a:ln>
            <a:noFill/>
          </a:ln>
        </p:spPr>
        <p:style>
          <a:lnRef idx="2">
            <a:srgbClr val="5B9BD5">
              <a:shade val="50000"/>
            </a:srgbClr>
          </a:lnRef>
          <a:fillRef idx="1">
            <a:srgbClr val="5B9BD5"/>
          </a:fillRef>
          <a:effectRef idx="0">
            <a:srgbClr val="5B9BD5"/>
          </a:effectRef>
          <a:fontRef idx="minor">
            <a:sysClr val="window" lastClr="FFFFFF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400">
              <a:latin typeface="Impact" panose="020B0806030902050204" pitchFamily="34" charset="0"/>
              <a:ea typeface="Adobe 繁黑體 Std B" pitchFamily="34" charset="-128"/>
            </a:endParaRPr>
          </a:p>
        </p:txBody>
      </p:sp>
      <p:sp>
        <p:nvSpPr>
          <p:cNvPr id="26" name="流程图: 延期 25"/>
          <p:cNvSpPr/>
          <p:nvPr/>
        </p:nvSpPr>
        <p:spPr>
          <a:xfrm rot="5400000">
            <a:off x="5962333" y="4583429"/>
            <a:ext cx="515938" cy="455613"/>
          </a:xfrm>
          <a:prstGeom prst="flowChartDelay">
            <a:avLst/>
          </a:prstGeom>
          <a:solidFill>
            <a:srgbClr val="3E3E3D"/>
          </a:solidFill>
          <a:ln>
            <a:noFill/>
          </a:ln>
        </p:spPr>
        <p:style>
          <a:lnRef idx="2">
            <a:srgbClr val="5B9BD5">
              <a:shade val="50000"/>
            </a:srgbClr>
          </a:lnRef>
          <a:fillRef idx="1">
            <a:srgbClr val="5B9BD5"/>
          </a:fillRef>
          <a:effectRef idx="0">
            <a:srgbClr val="5B9BD5"/>
          </a:effectRef>
          <a:fontRef idx="minor">
            <a:sysClr val="window" lastClr="FFFFFF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400">
              <a:latin typeface="Adobe 繁黑體 Std B" pitchFamily="34" charset="-128"/>
              <a:ea typeface="Adobe 繁黑體 Std B" pitchFamily="34" charset="-128"/>
            </a:endParaRPr>
          </a:p>
        </p:txBody>
      </p:sp>
      <p:sp>
        <p:nvSpPr>
          <p:cNvPr id="27" name="矩形 15"/>
          <p:cNvSpPr/>
          <p:nvPr/>
        </p:nvSpPr>
        <p:spPr>
          <a:xfrm>
            <a:off x="6213158" y="4823142"/>
            <a:ext cx="457200" cy="255588"/>
          </a:xfrm>
          <a:custGeom>
            <a:avLst/>
            <a:gdLst/>
            <a:ahLst/>
            <a:cxnLst/>
            <a:rect l="l" t="t" r="r" b="b"/>
            <a:pathLst>
              <a:path w="1440160" h="714784">
                <a:moveTo>
                  <a:pt x="10633" y="0"/>
                </a:moveTo>
                <a:lnTo>
                  <a:pt x="719712" y="0"/>
                </a:lnTo>
                <a:lnTo>
                  <a:pt x="720080" y="0"/>
                </a:lnTo>
                <a:lnTo>
                  <a:pt x="720080" y="3422"/>
                </a:lnTo>
                <a:cubicBezTo>
                  <a:pt x="724370" y="396865"/>
                  <a:pt x="1044827" y="714296"/>
                  <a:pt x="1439424" y="714296"/>
                </a:cubicBezTo>
                <a:lnTo>
                  <a:pt x="1440160" y="714222"/>
                </a:lnTo>
                <a:lnTo>
                  <a:pt x="1440160" y="714784"/>
                </a:lnTo>
                <a:lnTo>
                  <a:pt x="720080" y="714784"/>
                </a:lnTo>
                <a:lnTo>
                  <a:pt x="10633" y="714784"/>
                </a:lnTo>
                <a:lnTo>
                  <a:pt x="0" y="714784"/>
                </a:lnTo>
                <a:lnTo>
                  <a:pt x="0" y="714296"/>
                </a:lnTo>
                <a:lnTo>
                  <a:pt x="10633" y="713229"/>
                </a:lnTo>
                <a:close/>
              </a:path>
            </a:pathLst>
          </a:custGeom>
          <a:solidFill>
            <a:srgbClr val="8BB6CB"/>
          </a:solidFill>
          <a:ln>
            <a:noFill/>
          </a:ln>
        </p:spPr>
        <p:style>
          <a:lnRef idx="2">
            <a:srgbClr val="5B9BD5">
              <a:shade val="50000"/>
            </a:srgbClr>
          </a:lnRef>
          <a:fillRef idx="1">
            <a:srgbClr val="5B9BD5"/>
          </a:fillRef>
          <a:effectRef idx="0">
            <a:srgbClr val="5B9BD5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15"/>
          <p:cNvSpPr/>
          <p:nvPr/>
        </p:nvSpPr>
        <p:spPr>
          <a:xfrm flipH="1">
            <a:off x="5770245" y="4823142"/>
            <a:ext cx="457200" cy="255588"/>
          </a:xfrm>
          <a:custGeom>
            <a:avLst/>
            <a:gdLst/>
            <a:ahLst/>
            <a:cxnLst/>
            <a:rect l="l" t="t" r="r" b="b"/>
            <a:pathLst>
              <a:path w="1440160" h="714784">
                <a:moveTo>
                  <a:pt x="10633" y="0"/>
                </a:moveTo>
                <a:lnTo>
                  <a:pt x="719712" y="0"/>
                </a:lnTo>
                <a:lnTo>
                  <a:pt x="720080" y="0"/>
                </a:lnTo>
                <a:lnTo>
                  <a:pt x="720080" y="3422"/>
                </a:lnTo>
                <a:cubicBezTo>
                  <a:pt x="724370" y="396865"/>
                  <a:pt x="1044827" y="714296"/>
                  <a:pt x="1439424" y="714296"/>
                </a:cubicBezTo>
                <a:lnTo>
                  <a:pt x="1440160" y="714222"/>
                </a:lnTo>
                <a:lnTo>
                  <a:pt x="1440160" y="714784"/>
                </a:lnTo>
                <a:lnTo>
                  <a:pt x="720080" y="714784"/>
                </a:lnTo>
                <a:lnTo>
                  <a:pt x="10633" y="714784"/>
                </a:lnTo>
                <a:lnTo>
                  <a:pt x="0" y="714784"/>
                </a:lnTo>
                <a:lnTo>
                  <a:pt x="0" y="714296"/>
                </a:lnTo>
                <a:lnTo>
                  <a:pt x="10633" y="713229"/>
                </a:lnTo>
                <a:close/>
              </a:path>
            </a:pathLst>
          </a:custGeom>
          <a:solidFill>
            <a:srgbClr val="8BB6CB"/>
          </a:solidFill>
          <a:ln>
            <a:noFill/>
          </a:ln>
        </p:spPr>
        <p:style>
          <a:lnRef idx="2">
            <a:srgbClr val="5B9BD5">
              <a:shade val="50000"/>
            </a:srgbClr>
          </a:lnRef>
          <a:fillRef idx="1">
            <a:srgbClr val="5B9BD5"/>
          </a:fillRef>
          <a:effectRef idx="0">
            <a:srgbClr val="5B9BD5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5990908" y="3902392"/>
            <a:ext cx="457200" cy="644525"/>
          </a:xfrm>
          <a:prstGeom prst="rect">
            <a:avLst/>
          </a:prstGeom>
          <a:solidFill>
            <a:srgbClr val="3E3E3D">
              <a:alpha val="50196"/>
            </a:srgbClr>
          </a:solidFill>
          <a:ln>
            <a:noFill/>
          </a:ln>
        </p:spPr>
        <p:style>
          <a:lnRef idx="2">
            <a:srgbClr val="5B9BD5">
              <a:shade val="50000"/>
            </a:srgbClr>
          </a:lnRef>
          <a:fillRef idx="1">
            <a:srgbClr val="5B9BD5"/>
          </a:fillRef>
          <a:effectRef idx="0">
            <a:srgbClr val="5B9BD5"/>
          </a:effectRef>
          <a:fontRef idx="minor">
            <a:sysClr val="window" lastClr="FFFFFF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400">
              <a:latin typeface="Impact" panose="020B0806030902050204" pitchFamily="34" charset="0"/>
              <a:ea typeface="Adobe 繁黑體 Std B" pitchFamily="34" charset="-128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5992495" y="2599055"/>
            <a:ext cx="455613" cy="644525"/>
          </a:xfrm>
          <a:prstGeom prst="rect">
            <a:avLst/>
          </a:prstGeom>
          <a:solidFill>
            <a:srgbClr val="3E3E3D">
              <a:alpha val="50196"/>
            </a:srgbClr>
          </a:solidFill>
          <a:ln>
            <a:noFill/>
          </a:ln>
        </p:spPr>
        <p:style>
          <a:lnRef idx="2">
            <a:srgbClr val="5B9BD5">
              <a:shade val="50000"/>
            </a:srgbClr>
          </a:lnRef>
          <a:fillRef idx="1">
            <a:srgbClr val="5B9BD5"/>
          </a:fillRef>
          <a:effectRef idx="0">
            <a:srgbClr val="5B9BD5"/>
          </a:effectRef>
          <a:fontRef idx="minor">
            <a:sysClr val="window" lastClr="FFFFFF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400">
              <a:latin typeface="Impact" panose="020B0806030902050204" pitchFamily="34" charset="0"/>
              <a:ea typeface="Adobe 繁黑體 Std B" pitchFamily="34" charset="-128"/>
            </a:endParaRPr>
          </a:p>
        </p:txBody>
      </p:sp>
      <p:sp>
        <p:nvSpPr>
          <p:cNvPr id="31" name="圆角矩形 30"/>
          <p:cNvSpPr/>
          <p:nvPr/>
        </p:nvSpPr>
        <p:spPr>
          <a:xfrm flipH="1" flipV="1">
            <a:off x="5990908" y="4362767"/>
            <a:ext cx="457200" cy="706438"/>
          </a:xfrm>
          <a:prstGeom prst="roundRect">
            <a:avLst>
              <a:gd name="adj" fmla="val 50000"/>
            </a:avLst>
          </a:prstGeom>
          <a:solidFill>
            <a:srgbClr val="8BB6CB"/>
          </a:solidFill>
          <a:ln>
            <a:noFill/>
          </a:ln>
        </p:spPr>
        <p:style>
          <a:lnRef idx="2">
            <a:srgbClr val="5B9BD5">
              <a:shade val="50000"/>
            </a:srgbClr>
          </a:lnRef>
          <a:fillRef idx="1">
            <a:srgbClr val="5B9BD5"/>
          </a:fillRef>
          <a:effectRef idx="0">
            <a:srgbClr val="5B9BD5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TextBox 104"/>
          <p:cNvSpPr txBox="1">
            <a:spLocks noChangeArrowheads="1"/>
          </p:cNvSpPr>
          <p:nvPr/>
        </p:nvSpPr>
        <p:spPr bwMode="auto">
          <a:xfrm>
            <a:off x="5925820" y="4538980"/>
            <a:ext cx="59372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1200">
                <a:solidFill>
                  <a:sysClr val="window" lastClr="FFFFFF"/>
                </a:solidFill>
                <a:latin typeface="Impact" panose="020B0806030902050204" pitchFamily="34" charset="0"/>
                <a:ea typeface="造字工房尚雅体演示版常规体" pitchFamily="50" charset="-122"/>
              </a:rPr>
              <a:t>20%</a:t>
            </a:r>
            <a:endParaRPr lang="zh-CN" altLang="en-US" sz="1200">
              <a:solidFill>
                <a:sysClr val="window" lastClr="FFFFFF"/>
              </a:solidFill>
              <a:latin typeface="Impact" panose="020B0806030902050204" pitchFamily="34" charset="0"/>
              <a:ea typeface="造字工房尚雅体演示版常规体" pitchFamily="50" charset="-122"/>
            </a:endParaRPr>
          </a:p>
        </p:txBody>
      </p:sp>
      <p:sp>
        <p:nvSpPr>
          <p:cNvPr id="41" name="流程图: 延期 40"/>
          <p:cNvSpPr/>
          <p:nvPr/>
        </p:nvSpPr>
        <p:spPr>
          <a:xfrm rot="16200000" flipV="1">
            <a:off x="6844189" y="2106136"/>
            <a:ext cx="515938" cy="457200"/>
          </a:xfrm>
          <a:prstGeom prst="flowChartDelay">
            <a:avLst/>
          </a:prstGeom>
          <a:solidFill>
            <a:srgbClr val="3E3E3D">
              <a:alpha val="50196"/>
            </a:srgbClr>
          </a:solidFill>
          <a:ln>
            <a:noFill/>
          </a:ln>
        </p:spPr>
        <p:style>
          <a:lnRef idx="2">
            <a:srgbClr val="5B9BD5">
              <a:shade val="50000"/>
            </a:srgbClr>
          </a:lnRef>
          <a:fillRef idx="1">
            <a:srgbClr val="5B9BD5"/>
          </a:fillRef>
          <a:effectRef idx="0">
            <a:srgbClr val="5B9BD5"/>
          </a:effectRef>
          <a:fontRef idx="minor">
            <a:sysClr val="window" lastClr="FFFFFF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400">
              <a:latin typeface="Impact" panose="020B0806030902050204" pitchFamily="34" charset="0"/>
              <a:ea typeface="Adobe 繁黑體 Std B" pitchFamily="34" charset="-128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6873558" y="3251517"/>
            <a:ext cx="457200" cy="644525"/>
          </a:xfrm>
          <a:prstGeom prst="rect">
            <a:avLst/>
          </a:prstGeom>
          <a:solidFill>
            <a:srgbClr val="3E3E3D">
              <a:alpha val="50196"/>
            </a:srgbClr>
          </a:solidFill>
          <a:ln>
            <a:noFill/>
          </a:ln>
        </p:spPr>
        <p:style>
          <a:lnRef idx="2">
            <a:srgbClr val="5B9BD5">
              <a:shade val="50000"/>
            </a:srgbClr>
          </a:lnRef>
          <a:fillRef idx="1">
            <a:srgbClr val="5B9BD5"/>
          </a:fillRef>
          <a:effectRef idx="0">
            <a:srgbClr val="5B9BD5"/>
          </a:effectRef>
          <a:fontRef idx="minor">
            <a:sysClr val="window" lastClr="FFFFFF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400">
              <a:latin typeface="Impact" panose="020B0806030902050204" pitchFamily="34" charset="0"/>
              <a:ea typeface="Adobe 繁黑體 Std B" pitchFamily="34" charset="-128"/>
            </a:endParaRPr>
          </a:p>
        </p:txBody>
      </p:sp>
      <p:sp>
        <p:nvSpPr>
          <p:cNvPr id="61" name="流程图: 延期 60"/>
          <p:cNvSpPr/>
          <p:nvPr/>
        </p:nvSpPr>
        <p:spPr>
          <a:xfrm rot="5400000">
            <a:off x="6844189" y="4582636"/>
            <a:ext cx="515938" cy="457200"/>
          </a:xfrm>
          <a:prstGeom prst="flowChartDelay">
            <a:avLst/>
          </a:prstGeom>
          <a:solidFill>
            <a:srgbClr val="3E3E3D"/>
          </a:solidFill>
          <a:ln>
            <a:noFill/>
          </a:ln>
        </p:spPr>
        <p:style>
          <a:lnRef idx="2">
            <a:srgbClr val="5B9BD5">
              <a:shade val="50000"/>
            </a:srgbClr>
          </a:lnRef>
          <a:fillRef idx="1">
            <a:srgbClr val="5B9BD5"/>
          </a:fillRef>
          <a:effectRef idx="0">
            <a:srgbClr val="5B9BD5"/>
          </a:effectRef>
          <a:fontRef idx="minor">
            <a:sysClr val="window" lastClr="FFFFFF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400">
              <a:latin typeface="Adobe 繁黑體 Std B" pitchFamily="34" charset="-128"/>
              <a:ea typeface="Adobe 繁黑體 Std B" pitchFamily="34" charset="-128"/>
            </a:endParaRPr>
          </a:p>
        </p:txBody>
      </p:sp>
      <p:sp>
        <p:nvSpPr>
          <p:cNvPr id="62" name="矩形 15"/>
          <p:cNvSpPr/>
          <p:nvPr/>
        </p:nvSpPr>
        <p:spPr>
          <a:xfrm>
            <a:off x="7094220" y="4823142"/>
            <a:ext cx="457200" cy="255588"/>
          </a:xfrm>
          <a:custGeom>
            <a:avLst/>
            <a:gdLst/>
            <a:ahLst/>
            <a:cxnLst/>
            <a:rect l="l" t="t" r="r" b="b"/>
            <a:pathLst>
              <a:path w="1440160" h="714784">
                <a:moveTo>
                  <a:pt x="10633" y="0"/>
                </a:moveTo>
                <a:lnTo>
                  <a:pt x="719712" y="0"/>
                </a:lnTo>
                <a:lnTo>
                  <a:pt x="720080" y="0"/>
                </a:lnTo>
                <a:lnTo>
                  <a:pt x="720080" y="3422"/>
                </a:lnTo>
                <a:cubicBezTo>
                  <a:pt x="724370" y="396865"/>
                  <a:pt x="1044827" y="714296"/>
                  <a:pt x="1439424" y="714296"/>
                </a:cubicBezTo>
                <a:lnTo>
                  <a:pt x="1440160" y="714222"/>
                </a:lnTo>
                <a:lnTo>
                  <a:pt x="1440160" y="714784"/>
                </a:lnTo>
                <a:lnTo>
                  <a:pt x="720080" y="714784"/>
                </a:lnTo>
                <a:lnTo>
                  <a:pt x="10633" y="714784"/>
                </a:lnTo>
                <a:lnTo>
                  <a:pt x="0" y="714784"/>
                </a:lnTo>
                <a:lnTo>
                  <a:pt x="0" y="714296"/>
                </a:lnTo>
                <a:lnTo>
                  <a:pt x="10633" y="713229"/>
                </a:lnTo>
                <a:close/>
              </a:path>
            </a:pathLst>
          </a:custGeom>
          <a:solidFill>
            <a:srgbClr val="C5A086"/>
          </a:solidFill>
          <a:ln>
            <a:noFill/>
          </a:ln>
        </p:spPr>
        <p:style>
          <a:lnRef idx="2">
            <a:srgbClr val="5B9BD5">
              <a:shade val="50000"/>
            </a:srgbClr>
          </a:lnRef>
          <a:fillRef idx="1">
            <a:srgbClr val="5B9BD5"/>
          </a:fillRef>
          <a:effectRef idx="0">
            <a:srgbClr val="5B9BD5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矩形 15"/>
          <p:cNvSpPr/>
          <p:nvPr/>
        </p:nvSpPr>
        <p:spPr>
          <a:xfrm flipH="1">
            <a:off x="6651308" y="4823142"/>
            <a:ext cx="457200" cy="255588"/>
          </a:xfrm>
          <a:custGeom>
            <a:avLst/>
            <a:gdLst/>
            <a:ahLst/>
            <a:cxnLst/>
            <a:rect l="l" t="t" r="r" b="b"/>
            <a:pathLst>
              <a:path w="1440160" h="714784">
                <a:moveTo>
                  <a:pt x="10633" y="0"/>
                </a:moveTo>
                <a:lnTo>
                  <a:pt x="719712" y="0"/>
                </a:lnTo>
                <a:lnTo>
                  <a:pt x="720080" y="0"/>
                </a:lnTo>
                <a:lnTo>
                  <a:pt x="720080" y="3422"/>
                </a:lnTo>
                <a:cubicBezTo>
                  <a:pt x="724370" y="396865"/>
                  <a:pt x="1044827" y="714296"/>
                  <a:pt x="1439424" y="714296"/>
                </a:cubicBezTo>
                <a:lnTo>
                  <a:pt x="1440160" y="714222"/>
                </a:lnTo>
                <a:lnTo>
                  <a:pt x="1440160" y="714784"/>
                </a:lnTo>
                <a:lnTo>
                  <a:pt x="720080" y="714784"/>
                </a:lnTo>
                <a:lnTo>
                  <a:pt x="10633" y="714784"/>
                </a:lnTo>
                <a:lnTo>
                  <a:pt x="0" y="714784"/>
                </a:lnTo>
                <a:lnTo>
                  <a:pt x="0" y="714296"/>
                </a:lnTo>
                <a:lnTo>
                  <a:pt x="10633" y="713229"/>
                </a:lnTo>
                <a:close/>
              </a:path>
            </a:pathLst>
          </a:custGeom>
          <a:solidFill>
            <a:srgbClr val="C5A086"/>
          </a:solidFill>
          <a:ln>
            <a:noFill/>
          </a:ln>
        </p:spPr>
        <p:style>
          <a:lnRef idx="2">
            <a:srgbClr val="5B9BD5">
              <a:shade val="50000"/>
            </a:srgbClr>
          </a:lnRef>
          <a:fillRef idx="1">
            <a:srgbClr val="5B9BD5"/>
          </a:fillRef>
          <a:effectRef idx="0">
            <a:srgbClr val="5B9BD5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矩形 63"/>
          <p:cNvSpPr/>
          <p:nvPr/>
        </p:nvSpPr>
        <p:spPr>
          <a:xfrm>
            <a:off x="6873558" y="3902392"/>
            <a:ext cx="455612" cy="644525"/>
          </a:xfrm>
          <a:prstGeom prst="rect">
            <a:avLst/>
          </a:prstGeom>
          <a:solidFill>
            <a:srgbClr val="3E3E3D">
              <a:alpha val="50196"/>
            </a:srgbClr>
          </a:solidFill>
          <a:ln>
            <a:noFill/>
          </a:ln>
        </p:spPr>
        <p:style>
          <a:lnRef idx="2">
            <a:srgbClr val="5B9BD5">
              <a:shade val="50000"/>
            </a:srgbClr>
          </a:lnRef>
          <a:fillRef idx="1">
            <a:srgbClr val="5B9BD5"/>
          </a:fillRef>
          <a:effectRef idx="0">
            <a:srgbClr val="5B9BD5"/>
          </a:effectRef>
          <a:fontRef idx="minor">
            <a:sysClr val="window" lastClr="FFFFFF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400">
              <a:latin typeface="Impact" panose="020B0806030902050204" pitchFamily="34" charset="0"/>
              <a:ea typeface="Adobe 繁黑體 Std B" pitchFamily="34" charset="-128"/>
            </a:endParaRPr>
          </a:p>
        </p:txBody>
      </p:sp>
      <p:sp>
        <p:nvSpPr>
          <p:cNvPr id="65" name="矩形 64"/>
          <p:cNvSpPr/>
          <p:nvPr/>
        </p:nvSpPr>
        <p:spPr>
          <a:xfrm>
            <a:off x="6873558" y="2599055"/>
            <a:ext cx="457200" cy="644525"/>
          </a:xfrm>
          <a:prstGeom prst="rect">
            <a:avLst/>
          </a:prstGeom>
          <a:solidFill>
            <a:srgbClr val="3E3E3D">
              <a:alpha val="50196"/>
            </a:srgbClr>
          </a:solidFill>
          <a:ln>
            <a:noFill/>
          </a:ln>
        </p:spPr>
        <p:style>
          <a:lnRef idx="2">
            <a:srgbClr val="5B9BD5">
              <a:shade val="50000"/>
            </a:srgbClr>
          </a:lnRef>
          <a:fillRef idx="1">
            <a:srgbClr val="5B9BD5"/>
          </a:fillRef>
          <a:effectRef idx="0">
            <a:srgbClr val="5B9BD5"/>
          </a:effectRef>
          <a:fontRef idx="minor">
            <a:sysClr val="window" lastClr="FFFFFF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400">
              <a:latin typeface="Impact" panose="020B0806030902050204" pitchFamily="34" charset="0"/>
              <a:ea typeface="Adobe 繁黑體 Std B" pitchFamily="34" charset="-128"/>
            </a:endParaRPr>
          </a:p>
        </p:txBody>
      </p:sp>
      <p:sp>
        <p:nvSpPr>
          <p:cNvPr id="66" name="圆角矩形 65"/>
          <p:cNvSpPr/>
          <p:nvPr/>
        </p:nvSpPr>
        <p:spPr>
          <a:xfrm flipH="1" flipV="1">
            <a:off x="6873558" y="4137342"/>
            <a:ext cx="455612" cy="931863"/>
          </a:xfrm>
          <a:prstGeom prst="roundRect">
            <a:avLst>
              <a:gd name="adj" fmla="val 50000"/>
            </a:avLst>
          </a:prstGeom>
          <a:solidFill>
            <a:srgbClr val="C5A086"/>
          </a:solidFill>
          <a:ln>
            <a:noFill/>
          </a:ln>
        </p:spPr>
        <p:style>
          <a:lnRef idx="2">
            <a:srgbClr val="5B9BD5">
              <a:shade val="50000"/>
            </a:srgbClr>
          </a:lnRef>
          <a:fillRef idx="1">
            <a:srgbClr val="5B9BD5"/>
          </a:fillRef>
          <a:effectRef idx="0">
            <a:srgbClr val="5B9BD5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TextBox 113"/>
          <p:cNvSpPr txBox="1">
            <a:spLocks noChangeArrowheads="1"/>
          </p:cNvSpPr>
          <p:nvPr/>
        </p:nvSpPr>
        <p:spPr bwMode="auto">
          <a:xfrm>
            <a:off x="6770370" y="4323080"/>
            <a:ext cx="657225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1200">
                <a:solidFill>
                  <a:sysClr val="window" lastClr="FFFFFF"/>
                </a:solidFill>
                <a:latin typeface="Impact" panose="020B0806030902050204" pitchFamily="34" charset="0"/>
                <a:ea typeface="造字工房尚雅体演示版常规体" pitchFamily="50" charset="-122"/>
              </a:rPr>
              <a:t>25%</a:t>
            </a:r>
            <a:endParaRPr lang="zh-CN" altLang="en-US" sz="1200">
              <a:solidFill>
                <a:sysClr val="window" lastClr="FFFFFF"/>
              </a:solidFill>
              <a:latin typeface="Impact" panose="020B0806030902050204" pitchFamily="34" charset="0"/>
              <a:ea typeface="造字工房尚雅体演示版常规体" pitchFamily="50" charset="-122"/>
            </a:endParaRPr>
          </a:p>
        </p:txBody>
      </p:sp>
      <p:sp>
        <p:nvSpPr>
          <p:cNvPr id="68" name="流程图: 延期 67"/>
          <p:cNvSpPr/>
          <p:nvPr/>
        </p:nvSpPr>
        <p:spPr>
          <a:xfrm rot="16200000" flipV="1">
            <a:off x="7725251" y="2106136"/>
            <a:ext cx="515938" cy="457200"/>
          </a:xfrm>
          <a:prstGeom prst="flowChartDelay">
            <a:avLst/>
          </a:prstGeom>
          <a:solidFill>
            <a:srgbClr val="3E3E3D">
              <a:alpha val="50196"/>
            </a:srgbClr>
          </a:solidFill>
          <a:ln>
            <a:noFill/>
          </a:ln>
        </p:spPr>
        <p:style>
          <a:lnRef idx="2">
            <a:srgbClr val="5B9BD5">
              <a:shade val="50000"/>
            </a:srgbClr>
          </a:lnRef>
          <a:fillRef idx="1">
            <a:srgbClr val="5B9BD5"/>
          </a:fillRef>
          <a:effectRef idx="0">
            <a:srgbClr val="5B9BD5"/>
          </a:effectRef>
          <a:fontRef idx="minor">
            <a:sysClr val="window" lastClr="FFFFFF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400">
              <a:latin typeface="Impact" panose="020B0806030902050204" pitchFamily="34" charset="0"/>
              <a:ea typeface="Adobe 繁黑體 Std B" pitchFamily="34" charset="-128"/>
            </a:endParaRPr>
          </a:p>
        </p:txBody>
      </p:sp>
      <p:sp>
        <p:nvSpPr>
          <p:cNvPr id="69" name="矩形 68"/>
          <p:cNvSpPr/>
          <p:nvPr/>
        </p:nvSpPr>
        <p:spPr>
          <a:xfrm>
            <a:off x="7754620" y="3249930"/>
            <a:ext cx="457200" cy="646112"/>
          </a:xfrm>
          <a:prstGeom prst="rect">
            <a:avLst/>
          </a:prstGeom>
          <a:solidFill>
            <a:srgbClr val="3E3E3D">
              <a:alpha val="50196"/>
            </a:srgbClr>
          </a:solidFill>
          <a:ln>
            <a:noFill/>
          </a:ln>
        </p:spPr>
        <p:style>
          <a:lnRef idx="2">
            <a:srgbClr val="5B9BD5">
              <a:shade val="50000"/>
            </a:srgbClr>
          </a:lnRef>
          <a:fillRef idx="1">
            <a:srgbClr val="5B9BD5"/>
          </a:fillRef>
          <a:effectRef idx="0">
            <a:srgbClr val="5B9BD5"/>
          </a:effectRef>
          <a:fontRef idx="minor">
            <a:sysClr val="window" lastClr="FFFFFF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400">
              <a:latin typeface="Impact" panose="020B0806030902050204" pitchFamily="34" charset="0"/>
              <a:ea typeface="Adobe 繁黑體 Std B" pitchFamily="34" charset="-128"/>
            </a:endParaRPr>
          </a:p>
        </p:txBody>
      </p:sp>
      <p:sp>
        <p:nvSpPr>
          <p:cNvPr id="70" name="流程图: 延期 69"/>
          <p:cNvSpPr/>
          <p:nvPr/>
        </p:nvSpPr>
        <p:spPr>
          <a:xfrm rot="5400000">
            <a:off x="7725251" y="4582636"/>
            <a:ext cx="515938" cy="457200"/>
          </a:xfrm>
          <a:prstGeom prst="flowChartDelay">
            <a:avLst/>
          </a:prstGeom>
          <a:solidFill>
            <a:srgbClr val="3E3E3D"/>
          </a:solidFill>
          <a:ln>
            <a:noFill/>
          </a:ln>
        </p:spPr>
        <p:style>
          <a:lnRef idx="2">
            <a:srgbClr val="5B9BD5">
              <a:shade val="50000"/>
            </a:srgbClr>
          </a:lnRef>
          <a:fillRef idx="1">
            <a:srgbClr val="5B9BD5"/>
          </a:fillRef>
          <a:effectRef idx="0">
            <a:srgbClr val="5B9BD5"/>
          </a:effectRef>
          <a:fontRef idx="minor">
            <a:sysClr val="window" lastClr="FFFFFF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400">
              <a:latin typeface="Adobe 繁黑體 Std B" pitchFamily="34" charset="-128"/>
              <a:ea typeface="Adobe 繁黑體 Std B" pitchFamily="34" charset="-128"/>
            </a:endParaRPr>
          </a:p>
        </p:txBody>
      </p:sp>
      <p:sp>
        <p:nvSpPr>
          <p:cNvPr id="71" name="矩形 15"/>
          <p:cNvSpPr/>
          <p:nvPr/>
        </p:nvSpPr>
        <p:spPr>
          <a:xfrm>
            <a:off x="7976870" y="4823142"/>
            <a:ext cx="455613" cy="255588"/>
          </a:xfrm>
          <a:custGeom>
            <a:avLst/>
            <a:gdLst/>
            <a:ahLst/>
            <a:cxnLst/>
            <a:rect l="l" t="t" r="r" b="b"/>
            <a:pathLst>
              <a:path w="1440160" h="714784">
                <a:moveTo>
                  <a:pt x="10633" y="0"/>
                </a:moveTo>
                <a:lnTo>
                  <a:pt x="719712" y="0"/>
                </a:lnTo>
                <a:lnTo>
                  <a:pt x="720080" y="0"/>
                </a:lnTo>
                <a:lnTo>
                  <a:pt x="720080" y="3422"/>
                </a:lnTo>
                <a:cubicBezTo>
                  <a:pt x="724370" y="396865"/>
                  <a:pt x="1044827" y="714296"/>
                  <a:pt x="1439424" y="714296"/>
                </a:cubicBezTo>
                <a:lnTo>
                  <a:pt x="1440160" y="714222"/>
                </a:lnTo>
                <a:lnTo>
                  <a:pt x="1440160" y="714784"/>
                </a:lnTo>
                <a:lnTo>
                  <a:pt x="720080" y="714784"/>
                </a:lnTo>
                <a:lnTo>
                  <a:pt x="10633" y="714784"/>
                </a:lnTo>
                <a:lnTo>
                  <a:pt x="0" y="714784"/>
                </a:lnTo>
                <a:lnTo>
                  <a:pt x="0" y="714296"/>
                </a:lnTo>
                <a:lnTo>
                  <a:pt x="10633" y="713229"/>
                </a:lnTo>
                <a:close/>
              </a:path>
            </a:pathLst>
          </a:custGeom>
          <a:solidFill>
            <a:srgbClr val="BA764F"/>
          </a:solidFill>
          <a:ln>
            <a:noFill/>
          </a:ln>
        </p:spPr>
        <p:style>
          <a:lnRef idx="2">
            <a:srgbClr val="5B9BD5">
              <a:shade val="50000"/>
            </a:srgbClr>
          </a:lnRef>
          <a:fillRef idx="1">
            <a:srgbClr val="5B9BD5"/>
          </a:fillRef>
          <a:effectRef idx="0">
            <a:srgbClr val="5B9BD5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矩形 15"/>
          <p:cNvSpPr/>
          <p:nvPr/>
        </p:nvSpPr>
        <p:spPr>
          <a:xfrm flipH="1">
            <a:off x="7533958" y="4823142"/>
            <a:ext cx="455612" cy="255588"/>
          </a:xfrm>
          <a:custGeom>
            <a:avLst/>
            <a:gdLst/>
            <a:ahLst/>
            <a:cxnLst/>
            <a:rect l="l" t="t" r="r" b="b"/>
            <a:pathLst>
              <a:path w="1440160" h="714784">
                <a:moveTo>
                  <a:pt x="10633" y="0"/>
                </a:moveTo>
                <a:lnTo>
                  <a:pt x="719712" y="0"/>
                </a:lnTo>
                <a:lnTo>
                  <a:pt x="720080" y="0"/>
                </a:lnTo>
                <a:lnTo>
                  <a:pt x="720080" y="3422"/>
                </a:lnTo>
                <a:cubicBezTo>
                  <a:pt x="724370" y="396865"/>
                  <a:pt x="1044827" y="714296"/>
                  <a:pt x="1439424" y="714296"/>
                </a:cubicBezTo>
                <a:lnTo>
                  <a:pt x="1440160" y="714222"/>
                </a:lnTo>
                <a:lnTo>
                  <a:pt x="1440160" y="714784"/>
                </a:lnTo>
                <a:lnTo>
                  <a:pt x="720080" y="714784"/>
                </a:lnTo>
                <a:lnTo>
                  <a:pt x="10633" y="714784"/>
                </a:lnTo>
                <a:lnTo>
                  <a:pt x="0" y="714784"/>
                </a:lnTo>
                <a:lnTo>
                  <a:pt x="0" y="714296"/>
                </a:lnTo>
                <a:lnTo>
                  <a:pt x="10633" y="713229"/>
                </a:lnTo>
                <a:close/>
              </a:path>
            </a:pathLst>
          </a:custGeom>
          <a:solidFill>
            <a:srgbClr val="BA764F"/>
          </a:solidFill>
          <a:ln>
            <a:noFill/>
          </a:ln>
        </p:spPr>
        <p:style>
          <a:lnRef idx="2">
            <a:srgbClr val="5B9BD5">
              <a:shade val="50000"/>
            </a:srgbClr>
          </a:lnRef>
          <a:fillRef idx="1">
            <a:srgbClr val="5B9BD5"/>
          </a:fillRef>
          <a:effectRef idx="0">
            <a:srgbClr val="5B9BD5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矩形 72"/>
          <p:cNvSpPr/>
          <p:nvPr/>
        </p:nvSpPr>
        <p:spPr>
          <a:xfrm>
            <a:off x="7754620" y="3902392"/>
            <a:ext cx="455613" cy="644525"/>
          </a:xfrm>
          <a:prstGeom prst="rect">
            <a:avLst/>
          </a:prstGeom>
          <a:solidFill>
            <a:srgbClr val="3E3E3D"/>
          </a:solidFill>
          <a:ln>
            <a:noFill/>
          </a:ln>
        </p:spPr>
        <p:style>
          <a:lnRef idx="2">
            <a:srgbClr val="5B9BD5">
              <a:shade val="50000"/>
            </a:srgbClr>
          </a:lnRef>
          <a:fillRef idx="1">
            <a:srgbClr val="5B9BD5"/>
          </a:fillRef>
          <a:effectRef idx="0">
            <a:srgbClr val="5B9BD5"/>
          </a:effectRef>
          <a:fontRef idx="minor">
            <a:sysClr val="window" lastClr="FFFFFF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400">
              <a:latin typeface="Impact" panose="020B0806030902050204" pitchFamily="34" charset="0"/>
              <a:ea typeface="Adobe 繁黑體 Std B" pitchFamily="34" charset="-128"/>
            </a:endParaRPr>
          </a:p>
        </p:txBody>
      </p:sp>
      <p:sp>
        <p:nvSpPr>
          <p:cNvPr id="74" name="矩形 73"/>
          <p:cNvSpPr/>
          <p:nvPr/>
        </p:nvSpPr>
        <p:spPr>
          <a:xfrm>
            <a:off x="7754620" y="2599055"/>
            <a:ext cx="457200" cy="644525"/>
          </a:xfrm>
          <a:prstGeom prst="rect">
            <a:avLst/>
          </a:prstGeom>
          <a:solidFill>
            <a:srgbClr val="3E3E3D">
              <a:alpha val="50196"/>
            </a:srgbClr>
          </a:solidFill>
          <a:ln>
            <a:noFill/>
          </a:ln>
        </p:spPr>
        <p:style>
          <a:lnRef idx="2">
            <a:srgbClr val="5B9BD5">
              <a:shade val="50000"/>
            </a:srgbClr>
          </a:lnRef>
          <a:fillRef idx="1">
            <a:srgbClr val="5B9BD5"/>
          </a:fillRef>
          <a:effectRef idx="0">
            <a:srgbClr val="5B9BD5"/>
          </a:effectRef>
          <a:fontRef idx="minor">
            <a:sysClr val="window" lastClr="FFFFFF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400">
              <a:latin typeface="Impact" panose="020B0806030902050204" pitchFamily="34" charset="0"/>
              <a:ea typeface="Adobe 繁黑體 Std B" pitchFamily="34" charset="-128"/>
            </a:endParaRPr>
          </a:p>
        </p:txBody>
      </p:sp>
      <p:sp>
        <p:nvSpPr>
          <p:cNvPr id="75" name="圆角矩形 74"/>
          <p:cNvSpPr/>
          <p:nvPr/>
        </p:nvSpPr>
        <p:spPr>
          <a:xfrm flipH="1" flipV="1">
            <a:off x="7754620" y="3572192"/>
            <a:ext cx="455613" cy="1497013"/>
          </a:xfrm>
          <a:prstGeom prst="roundRect">
            <a:avLst>
              <a:gd name="adj" fmla="val 50000"/>
            </a:avLst>
          </a:prstGeom>
          <a:solidFill>
            <a:srgbClr val="BA764F"/>
          </a:solidFill>
          <a:ln>
            <a:noFill/>
          </a:ln>
        </p:spPr>
        <p:style>
          <a:lnRef idx="2">
            <a:srgbClr val="5B9BD5">
              <a:shade val="50000"/>
            </a:srgbClr>
          </a:lnRef>
          <a:fillRef idx="1">
            <a:srgbClr val="5B9BD5"/>
          </a:fillRef>
          <a:effectRef idx="0">
            <a:srgbClr val="5B9BD5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TextBox 122"/>
          <p:cNvSpPr txBox="1">
            <a:spLocks noChangeArrowheads="1"/>
          </p:cNvSpPr>
          <p:nvPr/>
        </p:nvSpPr>
        <p:spPr bwMode="auto">
          <a:xfrm>
            <a:off x="7687945" y="3784917"/>
            <a:ext cx="595313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1200">
                <a:solidFill>
                  <a:sysClr val="window" lastClr="FFFFFF"/>
                </a:solidFill>
                <a:latin typeface="Impact" panose="020B0806030902050204" pitchFamily="34" charset="0"/>
                <a:ea typeface="造字工房尚雅体演示版常规体" pitchFamily="50" charset="-122"/>
              </a:rPr>
              <a:t>45%</a:t>
            </a:r>
            <a:endParaRPr lang="zh-CN" altLang="en-US" sz="1200">
              <a:solidFill>
                <a:sysClr val="window" lastClr="FFFFFF"/>
              </a:solidFill>
              <a:latin typeface="Impact" panose="020B0806030902050204" pitchFamily="34" charset="0"/>
              <a:ea typeface="造字工房尚雅体演示版常规体" pitchFamily="50" charset="-122"/>
            </a:endParaRPr>
          </a:p>
        </p:txBody>
      </p:sp>
      <p:sp>
        <p:nvSpPr>
          <p:cNvPr id="77" name="流程图: 延期 76"/>
          <p:cNvSpPr/>
          <p:nvPr/>
        </p:nvSpPr>
        <p:spPr>
          <a:xfrm rot="16200000" flipV="1">
            <a:off x="8606314" y="2106136"/>
            <a:ext cx="515938" cy="457200"/>
          </a:xfrm>
          <a:prstGeom prst="flowChartDelay">
            <a:avLst/>
          </a:prstGeom>
          <a:solidFill>
            <a:srgbClr val="3E3E3D">
              <a:alpha val="50196"/>
            </a:srgbClr>
          </a:solidFill>
          <a:ln>
            <a:noFill/>
          </a:ln>
        </p:spPr>
        <p:style>
          <a:lnRef idx="2">
            <a:srgbClr val="5B9BD5">
              <a:shade val="50000"/>
            </a:srgbClr>
          </a:lnRef>
          <a:fillRef idx="1">
            <a:srgbClr val="5B9BD5"/>
          </a:fillRef>
          <a:effectRef idx="0">
            <a:srgbClr val="5B9BD5"/>
          </a:effectRef>
          <a:fontRef idx="minor">
            <a:sysClr val="window" lastClr="FFFFFF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400">
              <a:latin typeface="Impact" panose="020B0806030902050204" pitchFamily="34" charset="0"/>
              <a:ea typeface="Adobe 繁黑體 Std B" pitchFamily="34" charset="-128"/>
            </a:endParaRPr>
          </a:p>
        </p:txBody>
      </p:sp>
      <p:sp>
        <p:nvSpPr>
          <p:cNvPr id="78" name="矩形 77"/>
          <p:cNvSpPr/>
          <p:nvPr/>
        </p:nvSpPr>
        <p:spPr>
          <a:xfrm>
            <a:off x="8635683" y="3249930"/>
            <a:ext cx="457200" cy="646112"/>
          </a:xfrm>
          <a:prstGeom prst="rect">
            <a:avLst/>
          </a:prstGeom>
          <a:solidFill>
            <a:srgbClr val="3E3E3D">
              <a:alpha val="50196"/>
            </a:srgbClr>
          </a:solidFill>
          <a:ln>
            <a:noFill/>
          </a:ln>
        </p:spPr>
        <p:style>
          <a:lnRef idx="2">
            <a:srgbClr val="5B9BD5">
              <a:shade val="50000"/>
            </a:srgbClr>
          </a:lnRef>
          <a:fillRef idx="1">
            <a:srgbClr val="5B9BD5"/>
          </a:fillRef>
          <a:effectRef idx="0">
            <a:srgbClr val="5B9BD5"/>
          </a:effectRef>
          <a:fontRef idx="minor">
            <a:sysClr val="window" lastClr="FFFFFF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400">
              <a:latin typeface="Impact" panose="020B0806030902050204" pitchFamily="34" charset="0"/>
              <a:ea typeface="Adobe 繁黑體 Std B" pitchFamily="34" charset="-128"/>
            </a:endParaRPr>
          </a:p>
        </p:txBody>
      </p:sp>
      <p:sp>
        <p:nvSpPr>
          <p:cNvPr id="79" name="流程图: 延期 78"/>
          <p:cNvSpPr/>
          <p:nvPr/>
        </p:nvSpPr>
        <p:spPr>
          <a:xfrm rot="5400000">
            <a:off x="8606314" y="4582636"/>
            <a:ext cx="515938" cy="457200"/>
          </a:xfrm>
          <a:prstGeom prst="flowChartDelay">
            <a:avLst/>
          </a:prstGeom>
          <a:solidFill>
            <a:srgbClr val="3E3E3D"/>
          </a:solidFill>
          <a:ln>
            <a:noFill/>
          </a:ln>
        </p:spPr>
        <p:style>
          <a:lnRef idx="2">
            <a:srgbClr val="5B9BD5">
              <a:shade val="50000"/>
            </a:srgbClr>
          </a:lnRef>
          <a:fillRef idx="1">
            <a:srgbClr val="5B9BD5"/>
          </a:fillRef>
          <a:effectRef idx="0">
            <a:srgbClr val="5B9BD5"/>
          </a:effectRef>
          <a:fontRef idx="minor">
            <a:sysClr val="window" lastClr="FFFFFF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400">
              <a:latin typeface="Adobe 繁黑體 Std B" pitchFamily="34" charset="-128"/>
              <a:ea typeface="Adobe 繁黑體 Std B" pitchFamily="34" charset="-128"/>
            </a:endParaRPr>
          </a:p>
        </p:txBody>
      </p:sp>
      <p:sp>
        <p:nvSpPr>
          <p:cNvPr id="80" name="矩形 15"/>
          <p:cNvSpPr/>
          <p:nvPr/>
        </p:nvSpPr>
        <p:spPr>
          <a:xfrm>
            <a:off x="8857933" y="4823142"/>
            <a:ext cx="455612" cy="255588"/>
          </a:xfrm>
          <a:custGeom>
            <a:avLst/>
            <a:gdLst/>
            <a:ahLst/>
            <a:cxnLst/>
            <a:rect l="l" t="t" r="r" b="b"/>
            <a:pathLst>
              <a:path w="1440160" h="714784">
                <a:moveTo>
                  <a:pt x="10633" y="0"/>
                </a:moveTo>
                <a:lnTo>
                  <a:pt x="719712" y="0"/>
                </a:lnTo>
                <a:lnTo>
                  <a:pt x="720080" y="0"/>
                </a:lnTo>
                <a:lnTo>
                  <a:pt x="720080" y="3422"/>
                </a:lnTo>
                <a:cubicBezTo>
                  <a:pt x="724370" y="396865"/>
                  <a:pt x="1044827" y="714296"/>
                  <a:pt x="1439424" y="714296"/>
                </a:cubicBezTo>
                <a:lnTo>
                  <a:pt x="1440160" y="714222"/>
                </a:lnTo>
                <a:lnTo>
                  <a:pt x="1440160" y="714784"/>
                </a:lnTo>
                <a:lnTo>
                  <a:pt x="720080" y="714784"/>
                </a:lnTo>
                <a:lnTo>
                  <a:pt x="10633" y="714784"/>
                </a:lnTo>
                <a:lnTo>
                  <a:pt x="0" y="714784"/>
                </a:lnTo>
                <a:lnTo>
                  <a:pt x="0" y="714296"/>
                </a:lnTo>
                <a:lnTo>
                  <a:pt x="10633" y="713229"/>
                </a:lnTo>
                <a:close/>
              </a:path>
            </a:pathLst>
          </a:custGeom>
          <a:solidFill>
            <a:srgbClr val="2E4A4E"/>
          </a:solidFill>
          <a:ln>
            <a:noFill/>
          </a:ln>
        </p:spPr>
        <p:style>
          <a:lnRef idx="2">
            <a:srgbClr val="5B9BD5">
              <a:shade val="50000"/>
            </a:srgbClr>
          </a:lnRef>
          <a:fillRef idx="1">
            <a:srgbClr val="5B9BD5"/>
          </a:fillRef>
          <a:effectRef idx="0">
            <a:srgbClr val="5B9BD5"/>
          </a:effectRef>
          <a:fontRef idx="minor">
            <a:sysClr val="window" lastClr="FFFFFF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400">
              <a:solidFill>
                <a:srgbClr val="B2D235"/>
              </a:solidFill>
              <a:latin typeface="Adobe 繁黑體 Std B" pitchFamily="34" charset="-128"/>
              <a:ea typeface="Adobe 繁黑體 Std B" pitchFamily="34" charset="-128"/>
            </a:endParaRPr>
          </a:p>
        </p:txBody>
      </p:sp>
      <p:sp>
        <p:nvSpPr>
          <p:cNvPr id="81" name="矩形 15"/>
          <p:cNvSpPr/>
          <p:nvPr/>
        </p:nvSpPr>
        <p:spPr>
          <a:xfrm flipH="1">
            <a:off x="8400733" y="4823142"/>
            <a:ext cx="457200" cy="255588"/>
          </a:xfrm>
          <a:custGeom>
            <a:avLst/>
            <a:gdLst/>
            <a:ahLst/>
            <a:cxnLst/>
            <a:rect l="l" t="t" r="r" b="b"/>
            <a:pathLst>
              <a:path w="1440160" h="714784">
                <a:moveTo>
                  <a:pt x="10633" y="0"/>
                </a:moveTo>
                <a:lnTo>
                  <a:pt x="719712" y="0"/>
                </a:lnTo>
                <a:lnTo>
                  <a:pt x="720080" y="0"/>
                </a:lnTo>
                <a:lnTo>
                  <a:pt x="720080" y="3422"/>
                </a:lnTo>
                <a:cubicBezTo>
                  <a:pt x="724370" y="396865"/>
                  <a:pt x="1044827" y="714296"/>
                  <a:pt x="1439424" y="714296"/>
                </a:cubicBezTo>
                <a:lnTo>
                  <a:pt x="1440160" y="714222"/>
                </a:lnTo>
                <a:lnTo>
                  <a:pt x="1440160" y="714784"/>
                </a:lnTo>
                <a:lnTo>
                  <a:pt x="720080" y="714784"/>
                </a:lnTo>
                <a:lnTo>
                  <a:pt x="10633" y="714784"/>
                </a:lnTo>
                <a:lnTo>
                  <a:pt x="0" y="714784"/>
                </a:lnTo>
                <a:lnTo>
                  <a:pt x="0" y="714296"/>
                </a:lnTo>
                <a:lnTo>
                  <a:pt x="10633" y="713229"/>
                </a:lnTo>
                <a:close/>
              </a:path>
            </a:pathLst>
          </a:custGeom>
          <a:solidFill>
            <a:srgbClr val="2E4A4E"/>
          </a:solidFill>
          <a:ln>
            <a:noFill/>
          </a:ln>
        </p:spPr>
        <p:style>
          <a:lnRef idx="2">
            <a:srgbClr val="5B9BD5">
              <a:shade val="50000"/>
            </a:srgbClr>
          </a:lnRef>
          <a:fillRef idx="1">
            <a:srgbClr val="5B9BD5"/>
          </a:fillRef>
          <a:effectRef idx="0">
            <a:srgbClr val="5B9BD5"/>
          </a:effectRef>
          <a:fontRef idx="minor">
            <a:sysClr val="window" lastClr="FFFFFF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400">
              <a:solidFill>
                <a:srgbClr val="B2D235"/>
              </a:solidFill>
              <a:latin typeface="Adobe 繁黑體 Std B" pitchFamily="34" charset="-128"/>
              <a:ea typeface="Adobe 繁黑體 Std B" pitchFamily="34" charset="-128"/>
            </a:endParaRPr>
          </a:p>
        </p:txBody>
      </p:sp>
      <p:sp>
        <p:nvSpPr>
          <p:cNvPr id="82" name="矩形 81"/>
          <p:cNvSpPr/>
          <p:nvPr/>
        </p:nvSpPr>
        <p:spPr>
          <a:xfrm>
            <a:off x="8635683" y="3902392"/>
            <a:ext cx="457200" cy="644525"/>
          </a:xfrm>
          <a:prstGeom prst="rect">
            <a:avLst/>
          </a:prstGeom>
          <a:solidFill>
            <a:srgbClr val="3E3E3D"/>
          </a:solidFill>
          <a:ln>
            <a:noFill/>
          </a:ln>
        </p:spPr>
        <p:style>
          <a:lnRef idx="2">
            <a:srgbClr val="5B9BD5">
              <a:shade val="50000"/>
            </a:srgbClr>
          </a:lnRef>
          <a:fillRef idx="1">
            <a:srgbClr val="5B9BD5"/>
          </a:fillRef>
          <a:effectRef idx="0">
            <a:srgbClr val="5B9BD5"/>
          </a:effectRef>
          <a:fontRef idx="minor">
            <a:sysClr val="window" lastClr="FFFFFF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400">
              <a:latin typeface="Impact" panose="020B0806030902050204" pitchFamily="34" charset="0"/>
              <a:ea typeface="Adobe 繁黑體 Std B" pitchFamily="34" charset="-128"/>
            </a:endParaRPr>
          </a:p>
        </p:txBody>
      </p:sp>
      <p:sp>
        <p:nvSpPr>
          <p:cNvPr id="83" name="矩形 82"/>
          <p:cNvSpPr/>
          <p:nvPr/>
        </p:nvSpPr>
        <p:spPr>
          <a:xfrm>
            <a:off x="8635683" y="2599055"/>
            <a:ext cx="457200" cy="644525"/>
          </a:xfrm>
          <a:prstGeom prst="rect">
            <a:avLst/>
          </a:prstGeom>
          <a:solidFill>
            <a:srgbClr val="3E3E3D">
              <a:alpha val="50196"/>
            </a:srgbClr>
          </a:solidFill>
          <a:ln>
            <a:noFill/>
          </a:ln>
        </p:spPr>
        <p:style>
          <a:lnRef idx="2">
            <a:srgbClr val="5B9BD5">
              <a:shade val="50000"/>
            </a:srgbClr>
          </a:lnRef>
          <a:fillRef idx="1">
            <a:srgbClr val="5B9BD5"/>
          </a:fillRef>
          <a:effectRef idx="0">
            <a:srgbClr val="5B9BD5"/>
          </a:effectRef>
          <a:fontRef idx="minor">
            <a:sysClr val="window" lastClr="FFFFFF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400">
              <a:latin typeface="Impact" panose="020B0806030902050204" pitchFamily="34" charset="0"/>
              <a:ea typeface="Adobe 繁黑體 Std B" pitchFamily="34" charset="-128"/>
            </a:endParaRPr>
          </a:p>
        </p:txBody>
      </p:sp>
      <p:sp>
        <p:nvSpPr>
          <p:cNvPr id="84" name="圆角矩形 83"/>
          <p:cNvSpPr/>
          <p:nvPr/>
        </p:nvSpPr>
        <p:spPr>
          <a:xfrm flipH="1" flipV="1">
            <a:off x="8635683" y="3245167"/>
            <a:ext cx="457200" cy="1824038"/>
          </a:xfrm>
          <a:prstGeom prst="roundRect">
            <a:avLst>
              <a:gd name="adj" fmla="val 50000"/>
            </a:avLst>
          </a:prstGeom>
          <a:solidFill>
            <a:srgbClr val="2E4A4E"/>
          </a:solidFill>
          <a:ln>
            <a:noFill/>
          </a:ln>
        </p:spPr>
        <p:style>
          <a:lnRef idx="2">
            <a:srgbClr val="5B9BD5">
              <a:shade val="50000"/>
            </a:srgbClr>
          </a:lnRef>
          <a:fillRef idx="1">
            <a:srgbClr val="5B9BD5"/>
          </a:fillRef>
          <a:effectRef idx="0">
            <a:srgbClr val="5B9BD5"/>
          </a:effectRef>
          <a:fontRef idx="minor">
            <a:sysClr val="window" lastClr="FFFFFF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400">
              <a:solidFill>
                <a:srgbClr val="B2D235"/>
              </a:solidFill>
              <a:latin typeface="Adobe 繁黑體 Std B" pitchFamily="34" charset="-128"/>
              <a:ea typeface="Adobe 繁黑體 Std B" pitchFamily="34" charset="-128"/>
            </a:endParaRPr>
          </a:p>
        </p:txBody>
      </p:sp>
      <p:sp>
        <p:nvSpPr>
          <p:cNvPr id="85" name="TextBox 131"/>
          <p:cNvSpPr txBox="1">
            <a:spLocks noChangeArrowheads="1"/>
          </p:cNvSpPr>
          <p:nvPr/>
        </p:nvSpPr>
        <p:spPr bwMode="auto">
          <a:xfrm>
            <a:off x="8527733" y="3507105"/>
            <a:ext cx="674687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1200">
                <a:solidFill>
                  <a:sysClr val="window" lastClr="FFFFFF"/>
                </a:solidFill>
                <a:latin typeface="Impact" panose="020B0806030902050204" pitchFamily="34" charset="0"/>
                <a:ea typeface="造字工房尚雅体演示版常规体" pitchFamily="50" charset="-122"/>
              </a:rPr>
              <a:t>60%</a:t>
            </a:r>
            <a:endParaRPr lang="zh-CN" altLang="en-US" sz="1200">
              <a:solidFill>
                <a:sysClr val="window" lastClr="FFFFFF"/>
              </a:solidFill>
              <a:latin typeface="Impact" panose="020B0806030902050204" pitchFamily="34" charset="0"/>
              <a:ea typeface="造字工房尚雅体演示版常规体" pitchFamily="50" charset="-122"/>
            </a:endParaRPr>
          </a:p>
        </p:txBody>
      </p:sp>
      <p:sp>
        <p:nvSpPr>
          <p:cNvPr id="86" name="流程图: 延期 85"/>
          <p:cNvSpPr/>
          <p:nvPr/>
        </p:nvSpPr>
        <p:spPr>
          <a:xfrm rot="16200000" flipV="1">
            <a:off x="9488170" y="2106930"/>
            <a:ext cx="515938" cy="455612"/>
          </a:xfrm>
          <a:prstGeom prst="flowChartDelay">
            <a:avLst/>
          </a:prstGeom>
          <a:solidFill>
            <a:srgbClr val="3E3E3D">
              <a:alpha val="50196"/>
            </a:srgbClr>
          </a:solidFill>
          <a:ln>
            <a:noFill/>
          </a:ln>
        </p:spPr>
        <p:style>
          <a:lnRef idx="2">
            <a:srgbClr val="5B9BD5">
              <a:shade val="50000"/>
            </a:srgbClr>
          </a:lnRef>
          <a:fillRef idx="1">
            <a:srgbClr val="5B9BD5"/>
          </a:fillRef>
          <a:effectRef idx="0">
            <a:srgbClr val="5B9BD5"/>
          </a:effectRef>
          <a:fontRef idx="minor">
            <a:sysClr val="window" lastClr="FFFFFF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400">
              <a:latin typeface="Impact" panose="020B0806030902050204" pitchFamily="34" charset="0"/>
              <a:ea typeface="Adobe 繁黑體 Std B" pitchFamily="34" charset="-128"/>
            </a:endParaRPr>
          </a:p>
        </p:txBody>
      </p:sp>
      <p:sp>
        <p:nvSpPr>
          <p:cNvPr id="87" name="矩形 15"/>
          <p:cNvSpPr/>
          <p:nvPr/>
        </p:nvSpPr>
        <p:spPr>
          <a:xfrm>
            <a:off x="9751695" y="4823142"/>
            <a:ext cx="457200" cy="255588"/>
          </a:xfrm>
          <a:custGeom>
            <a:avLst/>
            <a:gdLst/>
            <a:ahLst/>
            <a:cxnLst/>
            <a:rect l="l" t="t" r="r" b="b"/>
            <a:pathLst>
              <a:path w="1440160" h="714784">
                <a:moveTo>
                  <a:pt x="10633" y="0"/>
                </a:moveTo>
                <a:lnTo>
                  <a:pt x="719712" y="0"/>
                </a:lnTo>
                <a:lnTo>
                  <a:pt x="720080" y="0"/>
                </a:lnTo>
                <a:lnTo>
                  <a:pt x="720080" y="3422"/>
                </a:lnTo>
                <a:cubicBezTo>
                  <a:pt x="724370" y="396865"/>
                  <a:pt x="1044827" y="714296"/>
                  <a:pt x="1439424" y="714296"/>
                </a:cubicBezTo>
                <a:lnTo>
                  <a:pt x="1440160" y="714222"/>
                </a:lnTo>
                <a:lnTo>
                  <a:pt x="1440160" y="714784"/>
                </a:lnTo>
                <a:lnTo>
                  <a:pt x="720080" y="714784"/>
                </a:lnTo>
                <a:lnTo>
                  <a:pt x="10633" y="714784"/>
                </a:lnTo>
                <a:lnTo>
                  <a:pt x="0" y="714784"/>
                </a:lnTo>
                <a:lnTo>
                  <a:pt x="0" y="714296"/>
                </a:lnTo>
                <a:lnTo>
                  <a:pt x="10633" y="713229"/>
                </a:lnTo>
                <a:close/>
              </a:path>
            </a:pathLst>
          </a:custGeom>
          <a:solidFill>
            <a:srgbClr val="D9D5CA"/>
          </a:solidFill>
          <a:ln>
            <a:noFill/>
          </a:ln>
        </p:spPr>
        <p:style>
          <a:lnRef idx="2">
            <a:srgbClr val="5B9BD5">
              <a:shade val="50000"/>
            </a:srgbClr>
          </a:lnRef>
          <a:fillRef idx="1">
            <a:srgbClr val="5B9BD5"/>
          </a:fillRef>
          <a:effectRef idx="0">
            <a:srgbClr val="5B9BD5"/>
          </a:effectRef>
          <a:fontRef idx="minor">
            <a:sysClr val="window" lastClr="FFFFFF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400">
              <a:solidFill>
                <a:srgbClr val="B2D235"/>
              </a:solidFill>
              <a:latin typeface="Adobe 繁黑體 Std B" pitchFamily="34" charset="-128"/>
              <a:ea typeface="Adobe 繁黑體 Std B" pitchFamily="34" charset="-128"/>
            </a:endParaRPr>
          </a:p>
        </p:txBody>
      </p:sp>
      <p:sp>
        <p:nvSpPr>
          <p:cNvPr id="88" name="矩形 15"/>
          <p:cNvSpPr/>
          <p:nvPr/>
        </p:nvSpPr>
        <p:spPr>
          <a:xfrm flipH="1">
            <a:off x="9308783" y="4823142"/>
            <a:ext cx="457200" cy="255588"/>
          </a:xfrm>
          <a:custGeom>
            <a:avLst/>
            <a:gdLst/>
            <a:ahLst/>
            <a:cxnLst/>
            <a:rect l="l" t="t" r="r" b="b"/>
            <a:pathLst>
              <a:path w="1440160" h="714784">
                <a:moveTo>
                  <a:pt x="10633" y="0"/>
                </a:moveTo>
                <a:lnTo>
                  <a:pt x="719712" y="0"/>
                </a:lnTo>
                <a:lnTo>
                  <a:pt x="720080" y="0"/>
                </a:lnTo>
                <a:lnTo>
                  <a:pt x="720080" y="3422"/>
                </a:lnTo>
                <a:cubicBezTo>
                  <a:pt x="724370" y="396865"/>
                  <a:pt x="1044827" y="714296"/>
                  <a:pt x="1439424" y="714296"/>
                </a:cubicBezTo>
                <a:lnTo>
                  <a:pt x="1440160" y="714222"/>
                </a:lnTo>
                <a:lnTo>
                  <a:pt x="1440160" y="714784"/>
                </a:lnTo>
                <a:lnTo>
                  <a:pt x="720080" y="714784"/>
                </a:lnTo>
                <a:lnTo>
                  <a:pt x="10633" y="714784"/>
                </a:lnTo>
                <a:lnTo>
                  <a:pt x="0" y="714784"/>
                </a:lnTo>
                <a:lnTo>
                  <a:pt x="0" y="714296"/>
                </a:lnTo>
                <a:lnTo>
                  <a:pt x="10633" y="713229"/>
                </a:lnTo>
                <a:close/>
              </a:path>
            </a:pathLst>
          </a:custGeom>
          <a:solidFill>
            <a:srgbClr val="D9D5CA"/>
          </a:solidFill>
          <a:ln>
            <a:noFill/>
          </a:ln>
        </p:spPr>
        <p:style>
          <a:lnRef idx="2">
            <a:srgbClr val="5B9BD5">
              <a:shade val="50000"/>
            </a:srgbClr>
          </a:lnRef>
          <a:fillRef idx="1">
            <a:srgbClr val="5B9BD5"/>
          </a:fillRef>
          <a:effectRef idx="0">
            <a:srgbClr val="5B9BD5"/>
          </a:effectRef>
          <a:fontRef idx="minor">
            <a:sysClr val="window" lastClr="FFFFFF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400">
              <a:solidFill>
                <a:srgbClr val="B2D235"/>
              </a:solidFill>
              <a:latin typeface="Adobe 繁黑體 Std B" pitchFamily="34" charset="-128"/>
              <a:ea typeface="Adobe 繁黑體 Std B" pitchFamily="34" charset="-128"/>
            </a:endParaRPr>
          </a:p>
        </p:txBody>
      </p:sp>
      <p:sp>
        <p:nvSpPr>
          <p:cNvPr id="89" name="矩形 88"/>
          <p:cNvSpPr/>
          <p:nvPr/>
        </p:nvSpPr>
        <p:spPr>
          <a:xfrm>
            <a:off x="9518333" y="2599055"/>
            <a:ext cx="455612" cy="646112"/>
          </a:xfrm>
          <a:prstGeom prst="rect">
            <a:avLst/>
          </a:prstGeom>
          <a:solidFill>
            <a:srgbClr val="3E3E3D">
              <a:alpha val="50196"/>
            </a:srgbClr>
          </a:solidFill>
          <a:ln>
            <a:noFill/>
          </a:ln>
        </p:spPr>
        <p:style>
          <a:lnRef idx="2">
            <a:srgbClr val="5B9BD5">
              <a:shade val="50000"/>
            </a:srgbClr>
          </a:lnRef>
          <a:fillRef idx="1">
            <a:srgbClr val="5B9BD5"/>
          </a:fillRef>
          <a:effectRef idx="0">
            <a:srgbClr val="5B9BD5"/>
          </a:effectRef>
          <a:fontRef idx="minor">
            <a:sysClr val="window" lastClr="FFFFFF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400">
              <a:latin typeface="Impact" panose="020B0806030902050204" pitchFamily="34" charset="0"/>
              <a:ea typeface="Adobe 繁黑體 Std B" pitchFamily="34" charset="-128"/>
            </a:endParaRPr>
          </a:p>
        </p:txBody>
      </p:sp>
      <p:sp>
        <p:nvSpPr>
          <p:cNvPr id="90" name="圆角矩形 89"/>
          <p:cNvSpPr/>
          <p:nvPr/>
        </p:nvSpPr>
        <p:spPr>
          <a:xfrm flipH="1" flipV="1">
            <a:off x="9521508" y="2699067"/>
            <a:ext cx="457200" cy="2370138"/>
          </a:xfrm>
          <a:prstGeom prst="roundRect">
            <a:avLst>
              <a:gd name="adj" fmla="val 50000"/>
            </a:avLst>
          </a:prstGeom>
          <a:solidFill>
            <a:srgbClr val="D9D5CA"/>
          </a:solidFill>
          <a:ln>
            <a:noFill/>
          </a:ln>
        </p:spPr>
        <p:style>
          <a:lnRef idx="2">
            <a:srgbClr val="5B9BD5">
              <a:shade val="50000"/>
            </a:srgbClr>
          </a:lnRef>
          <a:fillRef idx="1">
            <a:srgbClr val="5B9BD5"/>
          </a:fillRef>
          <a:effectRef idx="0">
            <a:srgbClr val="5B9BD5"/>
          </a:effectRef>
          <a:fontRef idx="minor">
            <a:sysClr val="window" lastClr="FFFFFF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400">
              <a:solidFill>
                <a:srgbClr val="B2D235"/>
              </a:solidFill>
              <a:latin typeface="Adobe 繁黑體 Std B" pitchFamily="34" charset="-128"/>
              <a:ea typeface="Adobe 繁黑體 Std B" pitchFamily="34" charset="-128"/>
            </a:endParaRPr>
          </a:p>
        </p:txBody>
      </p:sp>
      <p:sp>
        <p:nvSpPr>
          <p:cNvPr id="91" name="TextBox 141"/>
          <p:cNvSpPr txBox="1">
            <a:spLocks noChangeArrowheads="1"/>
          </p:cNvSpPr>
          <p:nvPr/>
        </p:nvSpPr>
        <p:spPr bwMode="auto">
          <a:xfrm>
            <a:off x="9450070" y="3035617"/>
            <a:ext cx="595313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1200">
                <a:solidFill>
                  <a:sysClr val="window" lastClr="FFFFFF"/>
                </a:solidFill>
                <a:latin typeface="Impact" panose="020B0806030902050204" pitchFamily="34" charset="0"/>
                <a:ea typeface="造字工房尚雅体演示版常规体" pitchFamily="50" charset="-122"/>
              </a:rPr>
              <a:t>75%</a:t>
            </a:r>
            <a:endParaRPr lang="zh-CN" altLang="en-US" sz="1200">
              <a:solidFill>
                <a:sysClr val="window" lastClr="FFFFFF"/>
              </a:solidFill>
              <a:latin typeface="Impact" panose="020B0806030902050204" pitchFamily="34" charset="0"/>
              <a:ea typeface="造字工房尚雅体演示版常规体" pitchFamily="50" charset="-122"/>
            </a:endParaRPr>
          </a:p>
        </p:txBody>
      </p:sp>
      <p:sp>
        <p:nvSpPr>
          <p:cNvPr id="92" name="流程图: 延期 91"/>
          <p:cNvSpPr/>
          <p:nvPr/>
        </p:nvSpPr>
        <p:spPr>
          <a:xfrm rot="16200000" flipV="1">
            <a:off x="10369233" y="2106929"/>
            <a:ext cx="515938" cy="455613"/>
          </a:xfrm>
          <a:prstGeom prst="flowChartDelay">
            <a:avLst/>
          </a:prstGeom>
          <a:solidFill>
            <a:srgbClr val="3E3E3D"/>
          </a:solidFill>
          <a:ln>
            <a:noFill/>
          </a:ln>
        </p:spPr>
        <p:style>
          <a:lnRef idx="2">
            <a:srgbClr val="5B9BD5">
              <a:shade val="50000"/>
            </a:srgbClr>
          </a:lnRef>
          <a:fillRef idx="1">
            <a:srgbClr val="5B9BD5"/>
          </a:fillRef>
          <a:effectRef idx="0">
            <a:srgbClr val="5B9BD5"/>
          </a:effectRef>
          <a:fontRef idx="minor">
            <a:sysClr val="window" lastClr="FFFFFF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400">
              <a:latin typeface="Impact" panose="020B0806030902050204" pitchFamily="34" charset="0"/>
              <a:ea typeface="Adobe 繁黑體 Std B" pitchFamily="34" charset="-128"/>
            </a:endParaRPr>
          </a:p>
        </p:txBody>
      </p:sp>
      <p:sp>
        <p:nvSpPr>
          <p:cNvPr id="93" name="矩形 92"/>
          <p:cNvSpPr/>
          <p:nvPr/>
        </p:nvSpPr>
        <p:spPr>
          <a:xfrm>
            <a:off x="10399395" y="3249930"/>
            <a:ext cx="455613" cy="646112"/>
          </a:xfrm>
          <a:prstGeom prst="rect">
            <a:avLst/>
          </a:prstGeom>
          <a:solidFill>
            <a:srgbClr val="3E3E3D"/>
          </a:solidFill>
          <a:ln>
            <a:noFill/>
          </a:ln>
        </p:spPr>
        <p:style>
          <a:lnRef idx="2">
            <a:srgbClr val="5B9BD5">
              <a:shade val="50000"/>
            </a:srgbClr>
          </a:lnRef>
          <a:fillRef idx="1">
            <a:srgbClr val="5B9BD5"/>
          </a:fillRef>
          <a:effectRef idx="0">
            <a:srgbClr val="5B9BD5"/>
          </a:effectRef>
          <a:fontRef idx="minor">
            <a:sysClr val="window" lastClr="FFFFFF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400">
              <a:latin typeface="Impact" panose="020B0806030902050204" pitchFamily="34" charset="0"/>
              <a:ea typeface="Adobe 繁黑體 Std B" pitchFamily="34" charset="-128"/>
            </a:endParaRPr>
          </a:p>
        </p:txBody>
      </p:sp>
      <p:sp>
        <p:nvSpPr>
          <p:cNvPr id="94" name="流程图: 延期 93"/>
          <p:cNvSpPr/>
          <p:nvPr/>
        </p:nvSpPr>
        <p:spPr>
          <a:xfrm rot="5400000">
            <a:off x="10369233" y="4583429"/>
            <a:ext cx="515938" cy="455613"/>
          </a:xfrm>
          <a:prstGeom prst="flowChartDelay">
            <a:avLst/>
          </a:prstGeom>
          <a:solidFill>
            <a:srgbClr val="3E3E3D"/>
          </a:solidFill>
          <a:ln>
            <a:noFill/>
          </a:ln>
        </p:spPr>
        <p:style>
          <a:lnRef idx="2">
            <a:srgbClr val="5B9BD5">
              <a:shade val="50000"/>
            </a:srgbClr>
          </a:lnRef>
          <a:fillRef idx="1">
            <a:srgbClr val="5B9BD5"/>
          </a:fillRef>
          <a:effectRef idx="0">
            <a:srgbClr val="5B9BD5"/>
          </a:effectRef>
          <a:fontRef idx="minor">
            <a:sysClr val="window" lastClr="FFFFFF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400">
              <a:latin typeface="Adobe 繁黑體 Std B" pitchFamily="34" charset="-128"/>
              <a:ea typeface="Adobe 繁黑體 Std B" pitchFamily="34" charset="-128"/>
            </a:endParaRPr>
          </a:p>
        </p:txBody>
      </p:sp>
      <p:sp>
        <p:nvSpPr>
          <p:cNvPr id="95" name="矩形 15"/>
          <p:cNvSpPr/>
          <p:nvPr/>
        </p:nvSpPr>
        <p:spPr>
          <a:xfrm flipH="1">
            <a:off x="10177145" y="4823142"/>
            <a:ext cx="457200" cy="255588"/>
          </a:xfrm>
          <a:custGeom>
            <a:avLst/>
            <a:gdLst/>
            <a:ahLst/>
            <a:cxnLst/>
            <a:rect l="l" t="t" r="r" b="b"/>
            <a:pathLst>
              <a:path w="1440160" h="714784">
                <a:moveTo>
                  <a:pt x="10633" y="0"/>
                </a:moveTo>
                <a:lnTo>
                  <a:pt x="719712" y="0"/>
                </a:lnTo>
                <a:lnTo>
                  <a:pt x="720080" y="0"/>
                </a:lnTo>
                <a:lnTo>
                  <a:pt x="720080" y="3422"/>
                </a:lnTo>
                <a:cubicBezTo>
                  <a:pt x="724370" y="396865"/>
                  <a:pt x="1044827" y="714296"/>
                  <a:pt x="1439424" y="714296"/>
                </a:cubicBezTo>
                <a:lnTo>
                  <a:pt x="1440160" y="714222"/>
                </a:lnTo>
                <a:lnTo>
                  <a:pt x="1440160" y="714784"/>
                </a:lnTo>
                <a:lnTo>
                  <a:pt x="720080" y="714784"/>
                </a:lnTo>
                <a:lnTo>
                  <a:pt x="10633" y="714784"/>
                </a:lnTo>
                <a:lnTo>
                  <a:pt x="0" y="714784"/>
                </a:lnTo>
                <a:lnTo>
                  <a:pt x="0" y="714296"/>
                </a:lnTo>
                <a:lnTo>
                  <a:pt x="10633" y="713229"/>
                </a:lnTo>
                <a:close/>
              </a:path>
            </a:pathLst>
          </a:custGeom>
          <a:solidFill>
            <a:srgbClr val="BA764F"/>
          </a:solidFill>
          <a:ln>
            <a:noFill/>
          </a:ln>
        </p:spPr>
        <p:style>
          <a:lnRef idx="2">
            <a:srgbClr val="5B9BD5">
              <a:shade val="50000"/>
            </a:srgbClr>
          </a:lnRef>
          <a:fillRef idx="1">
            <a:srgbClr val="5B9BD5"/>
          </a:fillRef>
          <a:effectRef idx="0">
            <a:srgbClr val="5B9BD5"/>
          </a:effectRef>
          <a:fontRef idx="minor">
            <a:sysClr val="window" lastClr="FFFFFF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400">
              <a:solidFill>
                <a:srgbClr val="B2D235"/>
              </a:solidFill>
              <a:latin typeface="Adobe 繁黑體 Std B" pitchFamily="34" charset="-128"/>
              <a:ea typeface="Adobe 繁黑體 Std B" pitchFamily="34" charset="-128"/>
            </a:endParaRPr>
          </a:p>
        </p:txBody>
      </p:sp>
      <p:sp>
        <p:nvSpPr>
          <p:cNvPr id="96" name="矩形 95"/>
          <p:cNvSpPr/>
          <p:nvPr/>
        </p:nvSpPr>
        <p:spPr>
          <a:xfrm>
            <a:off x="10397808" y="3902392"/>
            <a:ext cx="457200" cy="644525"/>
          </a:xfrm>
          <a:prstGeom prst="rect">
            <a:avLst/>
          </a:prstGeom>
          <a:solidFill>
            <a:srgbClr val="3E3E3D"/>
          </a:solidFill>
          <a:ln>
            <a:noFill/>
          </a:ln>
        </p:spPr>
        <p:style>
          <a:lnRef idx="2">
            <a:srgbClr val="5B9BD5">
              <a:shade val="50000"/>
            </a:srgbClr>
          </a:lnRef>
          <a:fillRef idx="1">
            <a:srgbClr val="5B9BD5"/>
          </a:fillRef>
          <a:effectRef idx="0">
            <a:srgbClr val="5B9BD5"/>
          </a:effectRef>
          <a:fontRef idx="minor">
            <a:sysClr val="window" lastClr="FFFFFF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400">
              <a:latin typeface="Impact" panose="020B0806030902050204" pitchFamily="34" charset="0"/>
              <a:ea typeface="Adobe 繁黑體 Std B" pitchFamily="34" charset="-128"/>
            </a:endParaRPr>
          </a:p>
        </p:txBody>
      </p:sp>
      <p:sp>
        <p:nvSpPr>
          <p:cNvPr id="97" name="矩形 96"/>
          <p:cNvSpPr/>
          <p:nvPr/>
        </p:nvSpPr>
        <p:spPr>
          <a:xfrm>
            <a:off x="10399395" y="2599055"/>
            <a:ext cx="455613" cy="646112"/>
          </a:xfrm>
          <a:prstGeom prst="rect">
            <a:avLst/>
          </a:prstGeom>
          <a:solidFill>
            <a:srgbClr val="3E3E3D"/>
          </a:solidFill>
          <a:ln>
            <a:noFill/>
          </a:ln>
        </p:spPr>
        <p:style>
          <a:lnRef idx="2">
            <a:srgbClr val="5B9BD5">
              <a:shade val="50000"/>
            </a:srgbClr>
          </a:lnRef>
          <a:fillRef idx="1">
            <a:srgbClr val="5B9BD5"/>
          </a:fillRef>
          <a:effectRef idx="0">
            <a:srgbClr val="5B9BD5"/>
          </a:effectRef>
          <a:fontRef idx="minor">
            <a:sysClr val="window" lastClr="FFFFFF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400">
              <a:latin typeface="Impact" panose="020B0806030902050204" pitchFamily="34" charset="0"/>
              <a:ea typeface="Adobe 繁黑體 Std B" pitchFamily="34" charset="-128"/>
            </a:endParaRPr>
          </a:p>
        </p:txBody>
      </p:sp>
      <p:sp>
        <p:nvSpPr>
          <p:cNvPr id="98" name="圆角矩形 97"/>
          <p:cNvSpPr/>
          <p:nvPr/>
        </p:nvSpPr>
        <p:spPr>
          <a:xfrm flipH="1" flipV="1">
            <a:off x="10397808" y="2076767"/>
            <a:ext cx="457200" cy="3000375"/>
          </a:xfrm>
          <a:prstGeom prst="roundRect">
            <a:avLst>
              <a:gd name="adj" fmla="val 50000"/>
            </a:avLst>
          </a:prstGeom>
          <a:solidFill>
            <a:srgbClr val="BA764F"/>
          </a:solidFill>
          <a:ln>
            <a:noFill/>
          </a:ln>
        </p:spPr>
        <p:style>
          <a:lnRef idx="2">
            <a:srgbClr val="5B9BD5">
              <a:shade val="50000"/>
            </a:srgbClr>
          </a:lnRef>
          <a:fillRef idx="1">
            <a:srgbClr val="5B9BD5"/>
          </a:fillRef>
          <a:effectRef idx="0">
            <a:srgbClr val="5B9BD5"/>
          </a:effectRef>
          <a:fontRef idx="minor">
            <a:sysClr val="window" lastClr="FFFFFF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400">
              <a:solidFill>
                <a:srgbClr val="B2D235"/>
              </a:solidFill>
              <a:latin typeface="Adobe 繁黑體 Std B" pitchFamily="34" charset="-128"/>
              <a:ea typeface="Adobe 繁黑體 Std B" pitchFamily="34" charset="-128"/>
            </a:endParaRPr>
          </a:p>
        </p:txBody>
      </p:sp>
      <p:sp>
        <p:nvSpPr>
          <p:cNvPr id="99" name="TextBox 150"/>
          <p:cNvSpPr txBox="1">
            <a:spLocks noChangeArrowheads="1"/>
          </p:cNvSpPr>
          <p:nvPr/>
        </p:nvSpPr>
        <p:spPr bwMode="auto">
          <a:xfrm>
            <a:off x="10229533" y="2259330"/>
            <a:ext cx="798512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1200">
                <a:solidFill>
                  <a:sysClr val="window" lastClr="FFFFFF"/>
                </a:solidFill>
                <a:latin typeface="Impact" panose="020B0806030902050204" pitchFamily="34" charset="0"/>
                <a:ea typeface="造字工房尚雅体演示版常规体" pitchFamily="50" charset="-122"/>
              </a:rPr>
              <a:t>100%</a:t>
            </a:r>
            <a:endParaRPr lang="zh-CN" altLang="en-US" sz="1200">
              <a:solidFill>
                <a:sysClr val="window" lastClr="FFFFFF"/>
              </a:solidFill>
              <a:latin typeface="Impact" panose="020B0806030902050204" pitchFamily="34" charset="0"/>
              <a:ea typeface="造字工房尚雅体演示版常规体" pitchFamily="50" charset="-122"/>
            </a:endParaRPr>
          </a:p>
        </p:txBody>
      </p:sp>
      <p:cxnSp>
        <p:nvCxnSpPr>
          <p:cNvPr id="100" name="直接连接符 99"/>
          <p:cNvCxnSpPr/>
          <p:nvPr/>
        </p:nvCxnSpPr>
        <p:spPr>
          <a:xfrm>
            <a:off x="5332095" y="5323205"/>
            <a:ext cx="5287963" cy="0"/>
          </a:xfrm>
          <a:prstGeom prst="line">
            <a:avLst/>
          </a:prstGeom>
          <a:ln w="9525">
            <a:solidFill>
              <a:sysClr val="windowText" lastClr="000000"/>
            </a:solidFill>
            <a:prstDash val="dash"/>
          </a:ln>
        </p:spPr>
        <p:style>
          <a:lnRef idx="1">
            <a:srgbClr val="5B9BD5"/>
          </a:lnRef>
          <a:fillRef idx="0">
            <a:srgbClr val="5B9BD5"/>
          </a:fillRef>
          <a:effectRef idx="0">
            <a:srgbClr val="5B9BD5"/>
          </a:effectRef>
          <a:fontRef idx="minor">
            <a:sysClr val="windowText" lastClr="000000"/>
          </a:fontRef>
        </p:style>
      </p:cxnSp>
      <p:sp>
        <p:nvSpPr>
          <p:cNvPr id="101" name="椭圆 100"/>
          <p:cNvSpPr>
            <a:spLocks noChangeAspect="1"/>
          </p:cNvSpPr>
          <p:nvPr/>
        </p:nvSpPr>
        <p:spPr>
          <a:xfrm>
            <a:off x="5292408" y="5256530"/>
            <a:ext cx="131762" cy="133350"/>
          </a:xfrm>
          <a:prstGeom prst="ellipse">
            <a:avLst/>
          </a:prstGeom>
          <a:solidFill>
            <a:sysClr val="window" lastClr="FFFFFF">
              <a:lumMod val="65000"/>
            </a:sysClr>
          </a:solidFill>
          <a:ln>
            <a:noFill/>
          </a:ln>
        </p:spPr>
        <p:style>
          <a:lnRef idx="2">
            <a:srgbClr val="5B9BD5">
              <a:shade val="50000"/>
            </a:srgbClr>
          </a:lnRef>
          <a:fillRef idx="1">
            <a:srgbClr val="5B9BD5"/>
          </a:fillRef>
          <a:effectRef idx="0">
            <a:srgbClr val="5B9BD5"/>
          </a:effectRef>
          <a:fontRef idx="minor">
            <a:sysClr val="window" lastClr="FFFFFF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400">
              <a:latin typeface="Impact" panose="020B0806030902050204" pitchFamily="34" charset="0"/>
              <a:ea typeface="Adobe 繁黑體 Std B" pitchFamily="34" charset="-128"/>
            </a:endParaRPr>
          </a:p>
        </p:txBody>
      </p:sp>
      <p:sp>
        <p:nvSpPr>
          <p:cNvPr id="102" name="椭圆 101"/>
          <p:cNvSpPr>
            <a:spLocks noChangeAspect="1"/>
          </p:cNvSpPr>
          <p:nvPr/>
        </p:nvSpPr>
        <p:spPr>
          <a:xfrm>
            <a:off x="7092633" y="5256530"/>
            <a:ext cx="131762" cy="133350"/>
          </a:xfrm>
          <a:prstGeom prst="ellipse">
            <a:avLst/>
          </a:prstGeom>
          <a:solidFill>
            <a:sysClr val="window" lastClr="FFFFFF">
              <a:lumMod val="65000"/>
            </a:sysClr>
          </a:solidFill>
          <a:ln>
            <a:noFill/>
          </a:ln>
        </p:spPr>
        <p:style>
          <a:lnRef idx="2">
            <a:srgbClr val="5B9BD5">
              <a:shade val="50000"/>
            </a:srgbClr>
          </a:lnRef>
          <a:fillRef idx="1">
            <a:srgbClr val="5B9BD5"/>
          </a:fillRef>
          <a:effectRef idx="0">
            <a:srgbClr val="5B9BD5"/>
          </a:effectRef>
          <a:fontRef idx="minor">
            <a:sysClr val="window" lastClr="FFFFFF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400">
              <a:latin typeface="Impact" panose="020B0806030902050204" pitchFamily="34" charset="0"/>
              <a:ea typeface="Adobe 繁黑體 Std B" pitchFamily="34" charset="-128"/>
            </a:endParaRPr>
          </a:p>
        </p:txBody>
      </p:sp>
      <p:sp>
        <p:nvSpPr>
          <p:cNvPr id="103" name="椭圆 102"/>
          <p:cNvSpPr>
            <a:spLocks noChangeAspect="1"/>
          </p:cNvSpPr>
          <p:nvPr/>
        </p:nvSpPr>
        <p:spPr>
          <a:xfrm>
            <a:off x="6179820" y="5256530"/>
            <a:ext cx="131763" cy="133350"/>
          </a:xfrm>
          <a:prstGeom prst="ellipse">
            <a:avLst/>
          </a:prstGeom>
          <a:solidFill>
            <a:sysClr val="window" lastClr="FFFFFF">
              <a:lumMod val="65000"/>
            </a:sysClr>
          </a:solidFill>
          <a:ln>
            <a:noFill/>
          </a:ln>
        </p:spPr>
        <p:style>
          <a:lnRef idx="2">
            <a:srgbClr val="5B9BD5">
              <a:shade val="50000"/>
            </a:srgbClr>
          </a:lnRef>
          <a:fillRef idx="1">
            <a:srgbClr val="5B9BD5"/>
          </a:fillRef>
          <a:effectRef idx="0">
            <a:srgbClr val="5B9BD5"/>
          </a:effectRef>
          <a:fontRef idx="minor">
            <a:sysClr val="window" lastClr="FFFFFF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400">
              <a:latin typeface="Impact" panose="020B0806030902050204" pitchFamily="34" charset="0"/>
              <a:ea typeface="Adobe 繁黑體 Std B" pitchFamily="34" charset="-128"/>
            </a:endParaRPr>
          </a:p>
        </p:txBody>
      </p:sp>
      <p:sp>
        <p:nvSpPr>
          <p:cNvPr id="104" name="椭圆 103"/>
          <p:cNvSpPr>
            <a:spLocks noChangeAspect="1"/>
          </p:cNvSpPr>
          <p:nvPr/>
        </p:nvSpPr>
        <p:spPr>
          <a:xfrm>
            <a:off x="7943533" y="5256530"/>
            <a:ext cx="131762" cy="133350"/>
          </a:xfrm>
          <a:prstGeom prst="ellipse">
            <a:avLst/>
          </a:prstGeom>
          <a:solidFill>
            <a:sysClr val="window" lastClr="FFFFFF">
              <a:lumMod val="65000"/>
            </a:sysClr>
          </a:solidFill>
          <a:ln>
            <a:noFill/>
          </a:ln>
        </p:spPr>
        <p:style>
          <a:lnRef idx="2">
            <a:srgbClr val="5B9BD5">
              <a:shade val="50000"/>
            </a:srgbClr>
          </a:lnRef>
          <a:fillRef idx="1">
            <a:srgbClr val="5B9BD5"/>
          </a:fillRef>
          <a:effectRef idx="0">
            <a:srgbClr val="5B9BD5"/>
          </a:effectRef>
          <a:fontRef idx="minor">
            <a:sysClr val="window" lastClr="FFFFFF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400">
              <a:latin typeface="Impact" panose="020B0806030902050204" pitchFamily="34" charset="0"/>
              <a:ea typeface="Adobe 繁黑體 Std B" pitchFamily="34" charset="-128"/>
            </a:endParaRPr>
          </a:p>
        </p:txBody>
      </p:sp>
      <p:sp>
        <p:nvSpPr>
          <p:cNvPr id="105" name="椭圆 104"/>
          <p:cNvSpPr>
            <a:spLocks noChangeAspect="1"/>
          </p:cNvSpPr>
          <p:nvPr/>
        </p:nvSpPr>
        <p:spPr>
          <a:xfrm>
            <a:off x="8805545" y="5256530"/>
            <a:ext cx="131763" cy="133350"/>
          </a:xfrm>
          <a:prstGeom prst="ellipse">
            <a:avLst/>
          </a:prstGeom>
          <a:solidFill>
            <a:sysClr val="window" lastClr="FFFFFF">
              <a:lumMod val="65000"/>
            </a:sysClr>
          </a:solidFill>
          <a:ln>
            <a:noFill/>
          </a:ln>
        </p:spPr>
        <p:style>
          <a:lnRef idx="2">
            <a:srgbClr val="5B9BD5">
              <a:shade val="50000"/>
            </a:srgbClr>
          </a:lnRef>
          <a:fillRef idx="1">
            <a:srgbClr val="5B9BD5"/>
          </a:fillRef>
          <a:effectRef idx="0">
            <a:srgbClr val="5B9BD5"/>
          </a:effectRef>
          <a:fontRef idx="minor">
            <a:sysClr val="window" lastClr="FFFFFF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400">
              <a:latin typeface="Impact" panose="020B0806030902050204" pitchFamily="34" charset="0"/>
              <a:ea typeface="Adobe 繁黑體 Std B" pitchFamily="34" charset="-128"/>
            </a:endParaRPr>
          </a:p>
        </p:txBody>
      </p:sp>
      <p:sp>
        <p:nvSpPr>
          <p:cNvPr id="106" name="椭圆 105"/>
          <p:cNvSpPr>
            <a:spLocks noChangeAspect="1"/>
          </p:cNvSpPr>
          <p:nvPr/>
        </p:nvSpPr>
        <p:spPr>
          <a:xfrm>
            <a:off x="9705658" y="5256530"/>
            <a:ext cx="131762" cy="133350"/>
          </a:xfrm>
          <a:prstGeom prst="ellipse">
            <a:avLst/>
          </a:prstGeom>
          <a:solidFill>
            <a:sysClr val="window" lastClr="FFFFFF">
              <a:lumMod val="65000"/>
            </a:sysClr>
          </a:solidFill>
          <a:ln>
            <a:noFill/>
          </a:ln>
        </p:spPr>
        <p:style>
          <a:lnRef idx="2">
            <a:srgbClr val="5B9BD5">
              <a:shade val="50000"/>
            </a:srgbClr>
          </a:lnRef>
          <a:fillRef idx="1">
            <a:srgbClr val="5B9BD5"/>
          </a:fillRef>
          <a:effectRef idx="0">
            <a:srgbClr val="5B9BD5"/>
          </a:effectRef>
          <a:fontRef idx="minor">
            <a:sysClr val="window" lastClr="FFFFFF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400">
              <a:latin typeface="Impact" panose="020B0806030902050204" pitchFamily="34" charset="0"/>
              <a:ea typeface="Adobe 繁黑體 Std B" pitchFamily="34" charset="-128"/>
            </a:endParaRPr>
          </a:p>
        </p:txBody>
      </p:sp>
      <p:sp>
        <p:nvSpPr>
          <p:cNvPr id="107" name="椭圆 106"/>
          <p:cNvSpPr>
            <a:spLocks noChangeAspect="1"/>
          </p:cNvSpPr>
          <p:nvPr/>
        </p:nvSpPr>
        <p:spPr>
          <a:xfrm>
            <a:off x="10526395" y="5256530"/>
            <a:ext cx="131763" cy="133350"/>
          </a:xfrm>
          <a:prstGeom prst="ellipse">
            <a:avLst/>
          </a:prstGeom>
          <a:solidFill>
            <a:sysClr val="window" lastClr="FFFFFF">
              <a:lumMod val="65000"/>
            </a:sysClr>
          </a:solidFill>
          <a:ln>
            <a:noFill/>
          </a:ln>
        </p:spPr>
        <p:style>
          <a:lnRef idx="2">
            <a:srgbClr val="5B9BD5">
              <a:shade val="50000"/>
            </a:srgbClr>
          </a:lnRef>
          <a:fillRef idx="1">
            <a:srgbClr val="5B9BD5"/>
          </a:fillRef>
          <a:effectRef idx="0">
            <a:srgbClr val="5B9BD5"/>
          </a:effectRef>
          <a:fontRef idx="minor">
            <a:sysClr val="window" lastClr="FFFFFF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400">
              <a:latin typeface="Impact" panose="020B0806030902050204" pitchFamily="34" charset="0"/>
              <a:ea typeface="Adobe 繁黑體 Std B" pitchFamily="34" charset="-128"/>
            </a:endParaRPr>
          </a:p>
        </p:txBody>
      </p:sp>
      <p:sp>
        <p:nvSpPr>
          <p:cNvPr id="108" name="TextBox 159"/>
          <p:cNvSpPr txBox="1">
            <a:spLocks noChangeArrowheads="1"/>
          </p:cNvSpPr>
          <p:nvPr/>
        </p:nvSpPr>
        <p:spPr bwMode="auto">
          <a:xfrm>
            <a:off x="4968558" y="5420042"/>
            <a:ext cx="766762" cy="3067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1400">
                <a:latin typeface="Impact" panose="020B0806030902050204" pitchFamily="34" charset="0"/>
                <a:ea typeface="造字工房尚雅体演示版常规体" pitchFamily="50" charset="-122"/>
              </a:rPr>
              <a:t>2013</a:t>
            </a:r>
            <a:endParaRPr lang="zh-CN" altLang="en-US" sz="1400">
              <a:latin typeface="Impact" panose="020B0806030902050204" pitchFamily="34" charset="0"/>
              <a:ea typeface="造字工房尚雅体演示版常规体" pitchFamily="50" charset="-122"/>
            </a:endParaRPr>
          </a:p>
        </p:txBody>
      </p:sp>
      <p:sp>
        <p:nvSpPr>
          <p:cNvPr id="109" name="TextBox 160"/>
          <p:cNvSpPr txBox="1">
            <a:spLocks noChangeArrowheads="1"/>
          </p:cNvSpPr>
          <p:nvPr/>
        </p:nvSpPr>
        <p:spPr bwMode="auto">
          <a:xfrm>
            <a:off x="5855970" y="5439092"/>
            <a:ext cx="766763" cy="3067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1400">
                <a:latin typeface="Impact" panose="020B0806030902050204" pitchFamily="34" charset="0"/>
                <a:ea typeface="造字工房尚雅体演示版常规体" pitchFamily="50" charset="-122"/>
              </a:rPr>
              <a:t>2014</a:t>
            </a:r>
            <a:endParaRPr lang="zh-CN" altLang="en-US" sz="1400">
              <a:latin typeface="Impact" panose="020B0806030902050204" pitchFamily="34" charset="0"/>
              <a:ea typeface="造字工房尚雅体演示版常规体" pitchFamily="50" charset="-122"/>
            </a:endParaRPr>
          </a:p>
        </p:txBody>
      </p:sp>
      <p:sp>
        <p:nvSpPr>
          <p:cNvPr id="110" name="TextBox 161"/>
          <p:cNvSpPr txBox="1">
            <a:spLocks noChangeArrowheads="1"/>
          </p:cNvSpPr>
          <p:nvPr/>
        </p:nvSpPr>
        <p:spPr bwMode="auto">
          <a:xfrm>
            <a:off x="6768783" y="5439092"/>
            <a:ext cx="766762" cy="3067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1400">
                <a:latin typeface="Impact" panose="020B0806030902050204" pitchFamily="34" charset="0"/>
                <a:ea typeface="造字工房尚雅体演示版常规体" pitchFamily="50" charset="-122"/>
              </a:rPr>
              <a:t>2015</a:t>
            </a:r>
            <a:endParaRPr lang="zh-CN" altLang="en-US" sz="1400">
              <a:latin typeface="Impact" panose="020B0806030902050204" pitchFamily="34" charset="0"/>
              <a:ea typeface="造字工房尚雅体演示版常规体" pitchFamily="50" charset="-122"/>
            </a:endParaRPr>
          </a:p>
        </p:txBody>
      </p:sp>
      <p:sp>
        <p:nvSpPr>
          <p:cNvPr id="111" name="TextBox 162"/>
          <p:cNvSpPr txBox="1">
            <a:spLocks noChangeArrowheads="1"/>
          </p:cNvSpPr>
          <p:nvPr/>
        </p:nvSpPr>
        <p:spPr bwMode="auto">
          <a:xfrm>
            <a:off x="7618095" y="5439092"/>
            <a:ext cx="766763" cy="3067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1400">
                <a:latin typeface="Impact" panose="020B0806030902050204" pitchFamily="34" charset="0"/>
                <a:ea typeface="造字工房尚雅体演示版常规体" pitchFamily="50" charset="-122"/>
              </a:rPr>
              <a:t>2016</a:t>
            </a:r>
            <a:endParaRPr lang="zh-CN" altLang="en-US" sz="1400">
              <a:latin typeface="Impact" panose="020B0806030902050204" pitchFamily="34" charset="0"/>
              <a:ea typeface="造字工房尚雅体演示版常规体" pitchFamily="50" charset="-122"/>
            </a:endParaRPr>
          </a:p>
        </p:txBody>
      </p:sp>
      <p:sp>
        <p:nvSpPr>
          <p:cNvPr id="112" name="TextBox 163"/>
          <p:cNvSpPr txBox="1">
            <a:spLocks noChangeArrowheads="1"/>
          </p:cNvSpPr>
          <p:nvPr/>
        </p:nvSpPr>
        <p:spPr bwMode="auto">
          <a:xfrm>
            <a:off x="8475345" y="5439092"/>
            <a:ext cx="766763" cy="3067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1400">
                <a:latin typeface="Impact" panose="020B0806030902050204" pitchFamily="34" charset="0"/>
                <a:ea typeface="造字工房尚雅体演示版常规体" pitchFamily="50" charset="-122"/>
              </a:rPr>
              <a:t>2017</a:t>
            </a:r>
            <a:endParaRPr lang="zh-CN" altLang="en-US" sz="1400">
              <a:latin typeface="Impact" panose="020B0806030902050204" pitchFamily="34" charset="0"/>
              <a:ea typeface="造字工房尚雅体演示版常规体" pitchFamily="50" charset="-122"/>
            </a:endParaRPr>
          </a:p>
        </p:txBody>
      </p:sp>
      <p:sp>
        <p:nvSpPr>
          <p:cNvPr id="113" name="TextBox 164"/>
          <p:cNvSpPr txBox="1">
            <a:spLocks noChangeArrowheads="1"/>
          </p:cNvSpPr>
          <p:nvPr/>
        </p:nvSpPr>
        <p:spPr bwMode="auto">
          <a:xfrm>
            <a:off x="9381808" y="5439092"/>
            <a:ext cx="766762" cy="3067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1400">
                <a:latin typeface="Impact" panose="020B0806030902050204" pitchFamily="34" charset="0"/>
                <a:ea typeface="造字工房尚雅体演示版常规体" pitchFamily="50" charset="-122"/>
              </a:rPr>
              <a:t>2018</a:t>
            </a:r>
            <a:endParaRPr lang="zh-CN" altLang="en-US" sz="1400">
              <a:latin typeface="Impact" panose="020B0806030902050204" pitchFamily="34" charset="0"/>
              <a:ea typeface="造字工房尚雅体演示版常规体" pitchFamily="50" charset="-122"/>
            </a:endParaRPr>
          </a:p>
        </p:txBody>
      </p:sp>
      <p:sp>
        <p:nvSpPr>
          <p:cNvPr id="114" name="TextBox 165"/>
          <p:cNvSpPr txBox="1">
            <a:spLocks noChangeArrowheads="1"/>
          </p:cNvSpPr>
          <p:nvPr/>
        </p:nvSpPr>
        <p:spPr bwMode="auto">
          <a:xfrm>
            <a:off x="10202545" y="5439092"/>
            <a:ext cx="766763" cy="3067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1400">
                <a:latin typeface="Impact" panose="020B0806030902050204" pitchFamily="34" charset="0"/>
                <a:ea typeface="造字工房尚雅体演示版常规体" pitchFamily="50" charset="-122"/>
              </a:rPr>
              <a:t>2019</a:t>
            </a:r>
            <a:endParaRPr lang="zh-CN" altLang="en-US" sz="1400">
              <a:latin typeface="Impact" panose="020B0806030902050204" pitchFamily="34" charset="0"/>
              <a:ea typeface="造字工房尚雅体演示版常规体" pitchFamily="50" charset="-122"/>
            </a:endParaRPr>
          </a:p>
        </p:txBody>
      </p:sp>
      <p:grpSp>
        <p:nvGrpSpPr>
          <p:cNvPr id="115" name="组合 114"/>
          <p:cNvGrpSpPr/>
          <p:nvPr/>
        </p:nvGrpSpPr>
        <p:grpSpPr>
          <a:xfrm>
            <a:off x="1234989" y="2486448"/>
            <a:ext cx="2854804" cy="1192329"/>
            <a:chOff x="1531599" y="3689289"/>
            <a:chExt cx="2854804" cy="1192329"/>
          </a:xfrm>
        </p:grpSpPr>
        <p:sp>
          <p:nvSpPr>
            <p:cNvPr id="116" name="矩形 115"/>
            <p:cNvSpPr/>
            <p:nvPr/>
          </p:nvSpPr>
          <p:spPr>
            <a:xfrm>
              <a:off x="1531599" y="4050621"/>
              <a:ext cx="2854804" cy="830997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1200" dirty="0">
                  <a:solidFill>
                    <a:schemeClr val="bg1">
                      <a:lumMod val="50000"/>
                    </a:schemeClr>
                  </a:solidFill>
                </a:rPr>
                <a:t>The user can demonstrate on a projector or computer, or print the presentation and make it into a film to be used</a:t>
              </a:r>
            </a:p>
          </p:txBody>
        </p:sp>
        <p:sp>
          <p:nvSpPr>
            <p:cNvPr id="117" name="文本框 116"/>
            <p:cNvSpPr txBox="1"/>
            <p:nvPr/>
          </p:nvSpPr>
          <p:spPr>
            <a:xfrm>
              <a:off x="1531599" y="3689289"/>
              <a:ext cx="1710690" cy="39878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Medium" panose="020B0600000000000000" charset="-122"/>
                  <a:ea typeface="思源黑体 CN Medium" panose="020B0600000000000000" charset="-122"/>
                </a:rPr>
                <a:t>标题文字添加</a:t>
              </a:r>
            </a:p>
          </p:txBody>
        </p:sp>
      </p:grpSp>
      <p:grpSp>
        <p:nvGrpSpPr>
          <p:cNvPr id="118" name="组合 117"/>
          <p:cNvGrpSpPr/>
          <p:nvPr/>
        </p:nvGrpSpPr>
        <p:grpSpPr>
          <a:xfrm>
            <a:off x="1234989" y="4006638"/>
            <a:ext cx="2854804" cy="1192329"/>
            <a:chOff x="1531599" y="3689289"/>
            <a:chExt cx="2854804" cy="1192329"/>
          </a:xfrm>
        </p:grpSpPr>
        <p:sp>
          <p:nvSpPr>
            <p:cNvPr id="119" name="矩形 118"/>
            <p:cNvSpPr/>
            <p:nvPr/>
          </p:nvSpPr>
          <p:spPr>
            <a:xfrm>
              <a:off x="1531599" y="4050621"/>
              <a:ext cx="2854804" cy="830997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1200" dirty="0">
                  <a:solidFill>
                    <a:schemeClr val="bg1">
                      <a:lumMod val="50000"/>
                    </a:schemeClr>
                  </a:solidFill>
                </a:rPr>
                <a:t>The user can demonstrate on a projector or computer, or print the presentation and make it into a film to be used</a:t>
              </a:r>
            </a:p>
          </p:txBody>
        </p:sp>
        <p:sp>
          <p:nvSpPr>
            <p:cNvPr id="120" name="文本框 119"/>
            <p:cNvSpPr txBox="1"/>
            <p:nvPr/>
          </p:nvSpPr>
          <p:spPr>
            <a:xfrm>
              <a:off x="1531599" y="3689289"/>
              <a:ext cx="1710690" cy="39878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Medium" panose="020B0600000000000000" charset="-122"/>
                  <a:ea typeface="思源黑体 CN Medium" panose="020B0600000000000000" charset="-122"/>
                </a:rPr>
                <a:t>标题文字添加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E5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占位符 24"/>
          <p:cNvPicPr>
            <a:picLocks noGrp="1"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74" r="16674"/>
          <a:stretch>
            <a:fillRect/>
          </a:stretch>
        </p:blipFill>
        <p:spPr>
          <a:xfrm>
            <a:off x="1843840" y="2206182"/>
            <a:ext cx="2002972" cy="2002972"/>
          </a:xfrm>
          <a:custGeom>
            <a:avLst/>
            <a:gdLst>
              <a:gd name="connsiteX0" fmla="*/ 1001486 w 2002972"/>
              <a:gd name="connsiteY0" fmla="*/ 0 h 2002972"/>
              <a:gd name="connsiteX1" fmla="*/ 2002972 w 2002972"/>
              <a:gd name="connsiteY1" fmla="*/ 1001486 h 2002972"/>
              <a:gd name="connsiteX2" fmla="*/ 1001486 w 2002972"/>
              <a:gd name="connsiteY2" fmla="*/ 2002972 h 2002972"/>
              <a:gd name="connsiteX3" fmla="*/ 0 w 2002972"/>
              <a:gd name="connsiteY3" fmla="*/ 1001486 h 2002972"/>
              <a:gd name="connsiteX4" fmla="*/ 1001486 w 2002972"/>
              <a:gd name="connsiteY4" fmla="*/ 0 h 2002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02972" h="2002972">
                <a:moveTo>
                  <a:pt x="1001486" y="0"/>
                </a:moveTo>
                <a:cubicBezTo>
                  <a:pt x="1554591" y="0"/>
                  <a:pt x="2002972" y="448381"/>
                  <a:pt x="2002972" y="1001486"/>
                </a:cubicBezTo>
                <a:cubicBezTo>
                  <a:pt x="2002972" y="1554591"/>
                  <a:pt x="1554591" y="2002972"/>
                  <a:pt x="1001486" y="2002972"/>
                </a:cubicBezTo>
                <a:cubicBezTo>
                  <a:pt x="448381" y="2002972"/>
                  <a:pt x="0" y="1554591"/>
                  <a:pt x="0" y="1001486"/>
                </a:cubicBezTo>
                <a:cubicBezTo>
                  <a:pt x="0" y="448381"/>
                  <a:pt x="448381" y="0"/>
                  <a:pt x="1001486" y="0"/>
                </a:cubicBezTo>
                <a:close/>
              </a:path>
            </a:pathLst>
          </a:custGeom>
        </p:spPr>
      </p:pic>
      <p:pic>
        <p:nvPicPr>
          <p:cNvPr id="27" name="图片占位符 26"/>
          <p:cNvPicPr>
            <a:picLocks noGrp="1"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0" r="12470"/>
          <a:stretch>
            <a:fillRect/>
          </a:stretch>
        </p:blipFill>
        <p:spPr>
          <a:xfrm>
            <a:off x="5116811" y="2206182"/>
            <a:ext cx="2002972" cy="2002972"/>
          </a:xfrm>
          <a:custGeom>
            <a:avLst/>
            <a:gdLst>
              <a:gd name="connsiteX0" fmla="*/ 1001486 w 2002972"/>
              <a:gd name="connsiteY0" fmla="*/ 0 h 2002972"/>
              <a:gd name="connsiteX1" fmla="*/ 2002972 w 2002972"/>
              <a:gd name="connsiteY1" fmla="*/ 1001486 h 2002972"/>
              <a:gd name="connsiteX2" fmla="*/ 1001486 w 2002972"/>
              <a:gd name="connsiteY2" fmla="*/ 2002972 h 2002972"/>
              <a:gd name="connsiteX3" fmla="*/ 0 w 2002972"/>
              <a:gd name="connsiteY3" fmla="*/ 1001486 h 2002972"/>
              <a:gd name="connsiteX4" fmla="*/ 1001486 w 2002972"/>
              <a:gd name="connsiteY4" fmla="*/ 0 h 2002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02972" h="2002972">
                <a:moveTo>
                  <a:pt x="1001486" y="0"/>
                </a:moveTo>
                <a:cubicBezTo>
                  <a:pt x="1554591" y="0"/>
                  <a:pt x="2002972" y="448381"/>
                  <a:pt x="2002972" y="1001486"/>
                </a:cubicBezTo>
                <a:cubicBezTo>
                  <a:pt x="2002972" y="1554591"/>
                  <a:pt x="1554591" y="2002972"/>
                  <a:pt x="1001486" y="2002972"/>
                </a:cubicBezTo>
                <a:cubicBezTo>
                  <a:pt x="448381" y="2002972"/>
                  <a:pt x="0" y="1554591"/>
                  <a:pt x="0" y="1001486"/>
                </a:cubicBezTo>
                <a:cubicBezTo>
                  <a:pt x="0" y="448381"/>
                  <a:pt x="448381" y="0"/>
                  <a:pt x="1001486" y="0"/>
                </a:cubicBezTo>
                <a:close/>
              </a:path>
            </a:pathLst>
          </a:custGeom>
        </p:spPr>
      </p:pic>
      <p:grpSp>
        <p:nvGrpSpPr>
          <p:cNvPr id="15" name="组合 14"/>
          <p:cNvGrpSpPr/>
          <p:nvPr/>
        </p:nvGrpSpPr>
        <p:grpSpPr>
          <a:xfrm>
            <a:off x="1408757" y="4414465"/>
            <a:ext cx="2771358" cy="1192329"/>
            <a:chOff x="2024889" y="3689289"/>
            <a:chExt cx="2771358" cy="1192329"/>
          </a:xfrm>
        </p:grpSpPr>
        <p:sp>
          <p:nvSpPr>
            <p:cNvPr id="16" name="矩形 15"/>
            <p:cNvSpPr/>
            <p:nvPr/>
          </p:nvSpPr>
          <p:spPr>
            <a:xfrm>
              <a:off x="2024889" y="4050621"/>
              <a:ext cx="2771358" cy="830997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1200" dirty="0">
                  <a:solidFill>
                    <a:schemeClr val="bg1">
                      <a:lumMod val="50000"/>
                    </a:schemeClr>
                  </a:solidFill>
                </a:rPr>
                <a:t>The user can demonstrate on a projector or computer, or print the presentation and make it into a film to be used</a:t>
              </a: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2555223" y="3689289"/>
              <a:ext cx="1710690" cy="39878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Medium" panose="020B0600000000000000" charset="-122"/>
                  <a:ea typeface="思源黑体 CN Medium" panose="020B0600000000000000" charset="-122"/>
                </a:rPr>
                <a:t>标题文字添加</a:t>
              </a: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4732618" y="4414465"/>
            <a:ext cx="2771358" cy="1192329"/>
            <a:chOff x="2024889" y="3689289"/>
            <a:chExt cx="2771358" cy="1192329"/>
          </a:xfrm>
        </p:grpSpPr>
        <p:sp>
          <p:nvSpPr>
            <p:cNvPr id="19" name="矩形 18"/>
            <p:cNvSpPr/>
            <p:nvPr/>
          </p:nvSpPr>
          <p:spPr>
            <a:xfrm>
              <a:off x="2024889" y="4050621"/>
              <a:ext cx="2771358" cy="830997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1200" dirty="0">
                  <a:solidFill>
                    <a:schemeClr val="bg1">
                      <a:lumMod val="50000"/>
                    </a:schemeClr>
                  </a:solidFill>
                </a:rPr>
                <a:t>The user can demonstrate on a projector or computer, or print the presentation and make it into a film to be used</a:t>
              </a: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2555222" y="3689289"/>
              <a:ext cx="1710690" cy="39878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Medium" panose="020B0600000000000000" charset="-122"/>
                  <a:ea typeface="思源黑体 CN Medium" panose="020B0600000000000000" charset="-122"/>
                </a:rPr>
                <a:t>标题文字添加</a:t>
              </a: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8005590" y="4414465"/>
            <a:ext cx="2771358" cy="1192329"/>
            <a:chOff x="2024889" y="3689289"/>
            <a:chExt cx="2771358" cy="1192329"/>
          </a:xfrm>
        </p:grpSpPr>
        <p:sp>
          <p:nvSpPr>
            <p:cNvPr id="22" name="矩形 21"/>
            <p:cNvSpPr/>
            <p:nvPr/>
          </p:nvSpPr>
          <p:spPr>
            <a:xfrm>
              <a:off x="2024889" y="4050621"/>
              <a:ext cx="2771358" cy="830997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1200" dirty="0">
                  <a:solidFill>
                    <a:schemeClr val="bg1">
                      <a:lumMod val="50000"/>
                    </a:schemeClr>
                  </a:solidFill>
                </a:rPr>
                <a:t>The user can demonstrate on a projector or computer, or print the presentation and make it into a film to be used</a:t>
              </a: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2555222" y="3689289"/>
              <a:ext cx="1710690" cy="39878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Medium" panose="020B0600000000000000" charset="-122"/>
                  <a:ea typeface="思源黑体 CN Medium" panose="020B0600000000000000" charset="-122"/>
                </a:rPr>
                <a:t>标题文字添加</a:t>
              </a:r>
            </a:p>
          </p:txBody>
        </p:sp>
      </p:grpSp>
      <p:pic>
        <p:nvPicPr>
          <p:cNvPr id="33" name="图片占位符 32"/>
          <p:cNvPicPr>
            <a:picLocks noGrp="1"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73" r="16073"/>
          <a:stretch>
            <a:fillRect/>
          </a:stretch>
        </p:blipFill>
        <p:spPr>
          <a:xfrm>
            <a:off x="8389783" y="2206182"/>
            <a:ext cx="2002972" cy="2002972"/>
          </a:xfrm>
          <a:custGeom>
            <a:avLst/>
            <a:gdLst>
              <a:gd name="connsiteX0" fmla="*/ 1001486 w 2002972"/>
              <a:gd name="connsiteY0" fmla="*/ 0 h 2002972"/>
              <a:gd name="connsiteX1" fmla="*/ 2002972 w 2002972"/>
              <a:gd name="connsiteY1" fmla="*/ 1001486 h 2002972"/>
              <a:gd name="connsiteX2" fmla="*/ 1001486 w 2002972"/>
              <a:gd name="connsiteY2" fmla="*/ 2002972 h 2002972"/>
              <a:gd name="connsiteX3" fmla="*/ 0 w 2002972"/>
              <a:gd name="connsiteY3" fmla="*/ 1001486 h 2002972"/>
              <a:gd name="connsiteX4" fmla="*/ 1001486 w 2002972"/>
              <a:gd name="connsiteY4" fmla="*/ 0 h 2002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02972" h="2002972">
                <a:moveTo>
                  <a:pt x="1001486" y="0"/>
                </a:moveTo>
                <a:cubicBezTo>
                  <a:pt x="1554591" y="0"/>
                  <a:pt x="2002972" y="448381"/>
                  <a:pt x="2002972" y="1001486"/>
                </a:cubicBezTo>
                <a:cubicBezTo>
                  <a:pt x="2002972" y="1554591"/>
                  <a:pt x="1554591" y="2002972"/>
                  <a:pt x="1001486" y="2002972"/>
                </a:cubicBezTo>
                <a:cubicBezTo>
                  <a:pt x="448381" y="2002972"/>
                  <a:pt x="0" y="1554591"/>
                  <a:pt x="0" y="1001486"/>
                </a:cubicBezTo>
                <a:cubicBezTo>
                  <a:pt x="0" y="448381"/>
                  <a:pt x="448381" y="0"/>
                  <a:pt x="1001486" y="0"/>
                </a:cubicBezTo>
                <a:close/>
              </a:path>
            </a:pathLst>
          </a:custGeom>
        </p:spPr>
      </p:pic>
      <p:grpSp>
        <p:nvGrpSpPr>
          <p:cNvPr id="3" name="组合 2"/>
          <p:cNvGrpSpPr/>
          <p:nvPr/>
        </p:nvGrpSpPr>
        <p:grpSpPr>
          <a:xfrm>
            <a:off x="281963" y="211435"/>
            <a:ext cx="1450255" cy="1248353"/>
            <a:chOff x="1089048" y="-256560"/>
            <a:chExt cx="1450255" cy="1248353"/>
          </a:xfrm>
        </p:grpSpPr>
        <p:sp>
          <p:nvSpPr>
            <p:cNvPr id="8" name="椭圆 7"/>
            <p:cNvSpPr/>
            <p:nvPr/>
          </p:nvSpPr>
          <p:spPr>
            <a:xfrm>
              <a:off x="1334158" y="-256560"/>
              <a:ext cx="1100455" cy="1100455"/>
            </a:xfrm>
            <a:prstGeom prst="ellipse">
              <a:avLst/>
            </a:prstGeom>
            <a:solidFill>
              <a:srgbClr val="BA76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/>
            <p:cNvSpPr/>
            <p:nvPr/>
          </p:nvSpPr>
          <p:spPr>
            <a:xfrm>
              <a:off x="1089048" y="118720"/>
              <a:ext cx="349204" cy="349204"/>
            </a:xfrm>
            <a:prstGeom prst="ellipse">
              <a:avLst/>
            </a:prstGeom>
            <a:solidFill>
              <a:srgbClr val="8BB6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椭圆 11"/>
            <p:cNvSpPr/>
            <p:nvPr/>
          </p:nvSpPr>
          <p:spPr>
            <a:xfrm>
              <a:off x="1263965" y="816557"/>
              <a:ext cx="174602" cy="174602"/>
            </a:xfrm>
            <a:prstGeom prst="ellipse">
              <a:avLst/>
            </a:prstGeom>
            <a:solidFill>
              <a:srgbClr val="C5A0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/>
          </p:nvSpPr>
          <p:spPr>
            <a:xfrm>
              <a:off x="2277400" y="729890"/>
              <a:ext cx="261903" cy="261903"/>
            </a:xfrm>
            <a:prstGeom prst="ellipse">
              <a:avLst/>
            </a:prstGeom>
            <a:solidFill>
              <a:srgbClr val="2E4A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/>
          </p:nvSpPr>
          <p:spPr>
            <a:xfrm>
              <a:off x="2434890" y="-170501"/>
              <a:ext cx="104413" cy="104413"/>
            </a:xfrm>
            <a:prstGeom prst="ellipse">
              <a:avLst/>
            </a:prstGeom>
            <a:solidFill>
              <a:srgbClr val="D9D5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4" name="文本框 58"/>
          <p:cNvSpPr txBox="1"/>
          <p:nvPr/>
        </p:nvSpPr>
        <p:spPr>
          <a:xfrm>
            <a:off x="835225" y="530733"/>
            <a:ext cx="201549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2400" b="1" dirty="0">
                <a:latin typeface="思源黑体 CN Medium" panose="020B0600000000000000" charset="-122"/>
                <a:ea typeface="思源黑体 CN Medium" panose="020B0600000000000000" charset="-122"/>
              </a:rPr>
              <a:t>市场数据分析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E5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组合 54"/>
          <p:cNvGrpSpPr/>
          <p:nvPr/>
        </p:nvGrpSpPr>
        <p:grpSpPr>
          <a:xfrm>
            <a:off x="281963" y="211435"/>
            <a:ext cx="1450255" cy="1248353"/>
            <a:chOff x="1089048" y="-256560"/>
            <a:chExt cx="1450255" cy="1248353"/>
          </a:xfrm>
        </p:grpSpPr>
        <p:sp>
          <p:nvSpPr>
            <p:cNvPr id="56" name="椭圆 55"/>
            <p:cNvSpPr/>
            <p:nvPr/>
          </p:nvSpPr>
          <p:spPr>
            <a:xfrm>
              <a:off x="1334158" y="-256560"/>
              <a:ext cx="1100455" cy="1100455"/>
            </a:xfrm>
            <a:prstGeom prst="ellipse">
              <a:avLst/>
            </a:prstGeom>
            <a:solidFill>
              <a:srgbClr val="BA76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椭圆 56"/>
            <p:cNvSpPr/>
            <p:nvPr/>
          </p:nvSpPr>
          <p:spPr>
            <a:xfrm>
              <a:off x="1089048" y="118720"/>
              <a:ext cx="349204" cy="349204"/>
            </a:xfrm>
            <a:prstGeom prst="ellipse">
              <a:avLst/>
            </a:prstGeom>
            <a:solidFill>
              <a:srgbClr val="8BB6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椭圆 57"/>
            <p:cNvSpPr/>
            <p:nvPr/>
          </p:nvSpPr>
          <p:spPr>
            <a:xfrm>
              <a:off x="1263965" y="816557"/>
              <a:ext cx="174602" cy="174602"/>
            </a:xfrm>
            <a:prstGeom prst="ellipse">
              <a:avLst/>
            </a:prstGeom>
            <a:solidFill>
              <a:srgbClr val="C5A0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椭圆 58"/>
            <p:cNvSpPr/>
            <p:nvPr/>
          </p:nvSpPr>
          <p:spPr>
            <a:xfrm>
              <a:off x="2277400" y="729890"/>
              <a:ext cx="261903" cy="261903"/>
            </a:xfrm>
            <a:prstGeom prst="ellipse">
              <a:avLst/>
            </a:prstGeom>
            <a:solidFill>
              <a:srgbClr val="2E4A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椭圆 59"/>
            <p:cNvSpPr/>
            <p:nvPr/>
          </p:nvSpPr>
          <p:spPr>
            <a:xfrm>
              <a:off x="2434890" y="-170501"/>
              <a:ext cx="104413" cy="104413"/>
            </a:xfrm>
            <a:prstGeom prst="ellipse">
              <a:avLst/>
            </a:prstGeom>
            <a:solidFill>
              <a:srgbClr val="D9D5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3" name="文本框 58"/>
          <p:cNvSpPr txBox="1"/>
          <p:nvPr/>
        </p:nvSpPr>
        <p:spPr>
          <a:xfrm>
            <a:off x="835225" y="530733"/>
            <a:ext cx="201549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2400" b="1" dirty="0">
                <a:latin typeface="思源黑体 CN Medium" panose="020B0600000000000000" charset="-122"/>
                <a:ea typeface="思源黑体 CN Medium" panose="020B0600000000000000" charset="-122"/>
              </a:rPr>
              <a:t>市场数据分析</a:t>
            </a:r>
          </a:p>
        </p:txBody>
      </p:sp>
      <p:grpSp>
        <p:nvGrpSpPr>
          <p:cNvPr id="3" name="1"/>
          <p:cNvGrpSpPr>
            <a:grpSpLocks noChangeAspect="1"/>
          </p:cNvGrpSpPr>
          <p:nvPr/>
        </p:nvGrpSpPr>
        <p:grpSpPr>
          <a:xfrm>
            <a:off x="4223025" y="1981200"/>
            <a:ext cx="3610338" cy="3616326"/>
            <a:chOff x="3958965" y="1520788"/>
            <a:chExt cx="4138458" cy="4145322"/>
          </a:xfrm>
        </p:grpSpPr>
        <p:sp>
          <p:nvSpPr>
            <p:cNvPr id="4" name="Freeform: Shape 29"/>
            <p:cNvSpPr/>
            <p:nvPr/>
          </p:nvSpPr>
          <p:spPr bwMode="auto">
            <a:xfrm>
              <a:off x="7593658" y="3012222"/>
              <a:ext cx="433346" cy="1086978"/>
            </a:xfrm>
            <a:custGeom>
              <a:avLst/>
              <a:gdLst/>
              <a:ahLst/>
              <a:cxnLst>
                <a:cxn ang="0">
                  <a:pos x="0" y="346"/>
                </a:cxn>
                <a:cxn ang="0">
                  <a:pos x="73" y="563"/>
                </a:cxn>
                <a:cxn ang="0">
                  <a:pos x="224" y="391"/>
                </a:cxn>
                <a:cxn ang="0">
                  <a:pos x="149" y="376"/>
                </a:cxn>
                <a:cxn ang="0">
                  <a:pos x="108" y="0"/>
                </a:cxn>
                <a:cxn ang="0">
                  <a:pos x="35" y="24"/>
                </a:cxn>
                <a:cxn ang="0">
                  <a:pos x="73" y="361"/>
                </a:cxn>
                <a:cxn ang="0">
                  <a:pos x="0" y="346"/>
                </a:cxn>
              </a:cxnLst>
              <a:rect l="0" t="0" r="r" b="b"/>
              <a:pathLst>
                <a:path w="224" h="563">
                  <a:moveTo>
                    <a:pt x="0" y="346"/>
                  </a:moveTo>
                  <a:cubicBezTo>
                    <a:pt x="73" y="563"/>
                    <a:pt x="73" y="563"/>
                    <a:pt x="73" y="563"/>
                  </a:cubicBezTo>
                  <a:cubicBezTo>
                    <a:pt x="224" y="391"/>
                    <a:pt x="224" y="391"/>
                    <a:pt x="224" y="391"/>
                  </a:cubicBezTo>
                  <a:cubicBezTo>
                    <a:pt x="149" y="376"/>
                    <a:pt x="149" y="376"/>
                    <a:pt x="149" y="376"/>
                  </a:cubicBezTo>
                  <a:cubicBezTo>
                    <a:pt x="160" y="250"/>
                    <a:pt x="146" y="121"/>
                    <a:pt x="108" y="0"/>
                  </a:cubicBezTo>
                  <a:cubicBezTo>
                    <a:pt x="35" y="24"/>
                    <a:pt x="35" y="24"/>
                    <a:pt x="35" y="24"/>
                  </a:cubicBezTo>
                  <a:cubicBezTo>
                    <a:pt x="69" y="132"/>
                    <a:pt x="82" y="247"/>
                    <a:pt x="73" y="361"/>
                  </a:cubicBezTo>
                  <a:lnTo>
                    <a:pt x="0" y="346"/>
                  </a:lnTo>
                  <a:close/>
                </a:path>
              </a:pathLst>
            </a:custGeom>
            <a:solidFill>
              <a:srgbClr val="D9D5CA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" name="Freeform: Shape 30"/>
            <p:cNvSpPr/>
            <p:nvPr/>
          </p:nvSpPr>
          <p:spPr bwMode="auto">
            <a:xfrm>
              <a:off x="5519014" y="1591207"/>
              <a:ext cx="1088784" cy="433347"/>
            </a:xfrm>
            <a:custGeom>
              <a:avLst/>
              <a:gdLst/>
              <a:ahLst/>
              <a:cxnLst>
                <a:cxn ang="0">
                  <a:pos x="361" y="151"/>
                </a:cxn>
                <a:cxn ang="0">
                  <a:pos x="346" y="224"/>
                </a:cxn>
                <a:cxn ang="0">
                  <a:pos x="563" y="151"/>
                </a:cxn>
                <a:cxn ang="0">
                  <a:pos x="391" y="0"/>
                </a:cxn>
                <a:cxn ang="0">
                  <a:pos x="376" y="75"/>
                </a:cxn>
                <a:cxn ang="0">
                  <a:pos x="0" y="116"/>
                </a:cxn>
                <a:cxn ang="0">
                  <a:pos x="23" y="189"/>
                </a:cxn>
                <a:cxn ang="0">
                  <a:pos x="361" y="151"/>
                </a:cxn>
              </a:cxnLst>
              <a:rect l="0" t="0" r="r" b="b"/>
              <a:pathLst>
                <a:path w="563" h="224">
                  <a:moveTo>
                    <a:pt x="361" y="151"/>
                  </a:moveTo>
                  <a:cubicBezTo>
                    <a:pt x="346" y="224"/>
                    <a:pt x="346" y="224"/>
                    <a:pt x="346" y="224"/>
                  </a:cubicBezTo>
                  <a:cubicBezTo>
                    <a:pt x="563" y="151"/>
                    <a:pt x="563" y="151"/>
                    <a:pt x="563" y="151"/>
                  </a:cubicBezTo>
                  <a:cubicBezTo>
                    <a:pt x="391" y="0"/>
                    <a:pt x="391" y="0"/>
                    <a:pt x="391" y="0"/>
                  </a:cubicBezTo>
                  <a:cubicBezTo>
                    <a:pt x="376" y="75"/>
                    <a:pt x="376" y="75"/>
                    <a:pt x="376" y="75"/>
                  </a:cubicBezTo>
                  <a:cubicBezTo>
                    <a:pt x="250" y="64"/>
                    <a:pt x="121" y="78"/>
                    <a:pt x="0" y="116"/>
                  </a:cubicBezTo>
                  <a:cubicBezTo>
                    <a:pt x="23" y="189"/>
                    <a:pt x="23" y="189"/>
                    <a:pt x="23" y="189"/>
                  </a:cubicBezTo>
                  <a:cubicBezTo>
                    <a:pt x="131" y="155"/>
                    <a:pt x="247" y="142"/>
                    <a:pt x="361" y="151"/>
                  </a:cubicBezTo>
                  <a:close/>
                </a:path>
              </a:pathLst>
            </a:custGeom>
            <a:solidFill>
              <a:srgbClr val="D9D5CA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" name="Freeform: Shape 31"/>
            <p:cNvSpPr/>
            <p:nvPr/>
          </p:nvSpPr>
          <p:spPr bwMode="auto">
            <a:xfrm>
              <a:off x="3958965" y="3012222"/>
              <a:ext cx="433346" cy="1086978"/>
            </a:xfrm>
            <a:custGeom>
              <a:avLst/>
              <a:gdLst/>
              <a:ahLst/>
              <a:cxnLst>
                <a:cxn ang="0">
                  <a:pos x="116" y="563"/>
                </a:cxn>
                <a:cxn ang="0">
                  <a:pos x="189" y="540"/>
                </a:cxn>
                <a:cxn ang="0">
                  <a:pos x="151" y="202"/>
                </a:cxn>
                <a:cxn ang="0">
                  <a:pos x="224" y="217"/>
                </a:cxn>
                <a:cxn ang="0">
                  <a:pos x="151" y="0"/>
                </a:cxn>
                <a:cxn ang="0">
                  <a:pos x="0" y="172"/>
                </a:cxn>
                <a:cxn ang="0">
                  <a:pos x="75" y="187"/>
                </a:cxn>
                <a:cxn ang="0">
                  <a:pos x="116" y="563"/>
                </a:cxn>
              </a:cxnLst>
              <a:rect l="0" t="0" r="r" b="b"/>
              <a:pathLst>
                <a:path w="224" h="563">
                  <a:moveTo>
                    <a:pt x="116" y="563"/>
                  </a:moveTo>
                  <a:cubicBezTo>
                    <a:pt x="189" y="540"/>
                    <a:pt x="189" y="540"/>
                    <a:pt x="189" y="540"/>
                  </a:cubicBezTo>
                  <a:cubicBezTo>
                    <a:pt x="155" y="432"/>
                    <a:pt x="142" y="316"/>
                    <a:pt x="151" y="202"/>
                  </a:cubicBezTo>
                  <a:cubicBezTo>
                    <a:pt x="224" y="217"/>
                    <a:pt x="224" y="217"/>
                    <a:pt x="224" y="217"/>
                  </a:cubicBezTo>
                  <a:cubicBezTo>
                    <a:pt x="151" y="0"/>
                    <a:pt x="151" y="0"/>
                    <a:pt x="151" y="0"/>
                  </a:cubicBezTo>
                  <a:cubicBezTo>
                    <a:pt x="0" y="172"/>
                    <a:pt x="0" y="172"/>
                    <a:pt x="0" y="172"/>
                  </a:cubicBezTo>
                  <a:cubicBezTo>
                    <a:pt x="75" y="187"/>
                    <a:pt x="75" y="187"/>
                    <a:pt x="75" y="187"/>
                  </a:cubicBezTo>
                  <a:cubicBezTo>
                    <a:pt x="64" y="313"/>
                    <a:pt x="78" y="442"/>
                    <a:pt x="116" y="563"/>
                  </a:cubicBezTo>
                  <a:close/>
                </a:path>
              </a:pathLst>
            </a:custGeom>
            <a:solidFill>
              <a:srgbClr val="D9D5CA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" name="Freeform: Shape 32"/>
            <p:cNvSpPr/>
            <p:nvPr/>
          </p:nvSpPr>
          <p:spPr bwMode="auto">
            <a:xfrm>
              <a:off x="5519014" y="5225901"/>
              <a:ext cx="1088784" cy="433347"/>
            </a:xfrm>
            <a:custGeom>
              <a:avLst/>
              <a:gdLst/>
              <a:ahLst/>
              <a:cxnLst>
                <a:cxn ang="0">
                  <a:pos x="202" y="73"/>
                </a:cxn>
                <a:cxn ang="0">
                  <a:pos x="217" y="0"/>
                </a:cxn>
                <a:cxn ang="0">
                  <a:pos x="0" y="73"/>
                </a:cxn>
                <a:cxn ang="0">
                  <a:pos x="172" y="224"/>
                </a:cxn>
                <a:cxn ang="0">
                  <a:pos x="187" y="149"/>
                </a:cxn>
                <a:cxn ang="0">
                  <a:pos x="273" y="153"/>
                </a:cxn>
                <a:cxn ang="0">
                  <a:pos x="563" y="108"/>
                </a:cxn>
                <a:cxn ang="0">
                  <a:pos x="540" y="35"/>
                </a:cxn>
                <a:cxn ang="0">
                  <a:pos x="202" y="73"/>
                </a:cxn>
              </a:cxnLst>
              <a:rect l="0" t="0" r="r" b="b"/>
              <a:pathLst>
                <a:path w="563" h="224">
                  <a:moveTo>
                    <a:pt x="202" y="73"/>
                  </a:moveTo>
                  <a:cubicBezTo>
                    <a:pt x="217" y="0"/>
                    <a:pt x="217" y="0"/>
                    <a:pt x="217" y="0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172" y="224"/>
                    <a:pt x="172" y="224"/>
                    <a:pt x="172" y="224"/>
                  </a:cubicBezTo>
                  <a:cubicBezTo>
                    <a:pt x="187" y="149"/>
                    <a:pt x="187" y="149"/>
                    <a:pt x="187" y="149"/>
                  </a:cubicBezTo>
                  <a:cubicBezTo>
                    <a:pt x="216" y="151"/>
                    <a:pt x="244" y="153"/>
                    <a:pt x="273" y="153"/>
                  </a:cubicBezTo>
                  <a:cubicBezTo>
                    <a:pt x="371" y="153"/>
                    <a:pt x="470" y="138"/>
                    <a:pt x="563" y="108"/>
                  </a:cubicBezTo>
                  <a:cubicBezTo>
                    <a:pt x="540" y="35"/>
                    <a:pt x="540" y="35"/>
                    <a:pt x="540" y="35"/>
                  </a:cubicBezTo>
                  <a:cubicBezTo>
                    <a:pt x="431" y="69"/>
                    <a:pt x="316" y="82"/>
                    <a:pt x="202" y="73"/>
                  </a:cubicBezTo>
                  <a:close/>
                </a:path>
              </a:pathLst>
            </a:custGeom>
            <a:solidFill>
              <a:srgbClr val="D9D5CA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8" name="Group 33"/>
            <p:cNvGrpSpPr/>
            <p:nvPr/>
          </p:nvGrpSpPr>
          <p:grpSpPr>
            <a:xfrm>
              <a:off x="3998951" y="1520788"/>
              <a:ext cx="1792706" cy="1837213"/>
              <a:chOff x="2792646" y="1157288"/>
              <a:chExt cx="1576154" cy="1615284"/>
            </a:xfrm>
          </p:grpSpPr>
          <p:sp>
            <p:nvSpPr>
              <p:cNvPr id="38" name="Freeform: Shape 34"/>
              <p:cNvSpPr/>
              <p:nvPr/>
            </p:nvSpPr>
            <p:spPr bwMode="auto">
              <a:xfrm>
                <a:off x="2803525" y="1207297"/>
                <a:ext cx="1565275" cy="1565275"/>
              </a:xfrm>
              <a:custGeom>
                <a:avLst/>
                <a:gdLst/>
                <a:ahLst/>
                <a:cxnLst>
                  <a:cxn ang="0">
                    <a:pos x="432" y="906"/>
                  </a:cxn>
                  <a:cxn ang="0">
                    <a:pos x="490" y="906"/>
                  </a:cxn>
                  <a:cxn ang="0">
                    <a:pos x="906" y="490"/>
                  </a:cxn>
                  <a:cxn ang="0">
                    <a:pos x="906" y="432"/>
                  </a:cxn>
                  <a:cxn ang="0">
                    <a:pos x="490" y="16"/>
                  </a:cxn>
                  <a:cxn ang="0">
                    <a:pos x="432" y="16"/>
                  </a:cxn>
                  <a:cxn ang="0">
                    <a:pos x="16" y="432"/>
                  </a:cxn>
                  <a:cxn ang="0">
                    <a:pos x="16" y="490"/>
                  </a:cxn>
                  <a:cxn ang="0">
                    <a:pos x="432" y="906"/>
                  </a:cxn>
                </a:cxnLst>
                <a:rect l="0" t="0" r="r" b="b"/>
                <a:pathLst>
                  <a:path w="922" h="922">
                    <a:moveTo>
                      <a:pt x="432" y="906"/>
                    </a:moveTo>
                    <a:cubicBezTo>
                      <a:pt x="448" y="922"/>
                      <a:pt x="474" y="922"/>
                      <a:pt x="490" y="906"/>
                    </a:cubicBezTo>
                    <a:cubicBezTo>
                      <a:pt x="906" y="490"/>
                      <a:pt x="906" y="490"/>
                      <a:pt x="906" y="490"/>
                    </a:cubicBezTo>
                    <a:cubicBezTo>
                      <a:pt x="922" y="474"/>
                      <a:pt x="922" y="448"/>
                      <a:pt x="906" y="432"/>
                    </a:cubicBezTo>
                    <a:cubicBezTo>
                      <a:pt x="490" y="16"/>
                      <a:pt x="490" y="16"/>
                      <a:pt x="490" y="16"/>
                    </a:cubicBezTo>
                    <a:cubicBezTo>
                      <a:pt x="474" y="0"/>
                      <a:pt x="448" y="0"/>
                      <a:pt x="432" y="16"/>
                    </a:cubicBezTo>
                    <a:cubicBezTo>
                      <a:pt x="16" y="432"/>
                      <a:pt x="16" y="432"/>
                      <a:pt x="16" y="432"/>
                    </a:cubicBezTo>
                    <a:cubicBezTo>
                      <a:pt x="0" y="448"/>
                      <a:pt x="0" y="474"/>
                      <a:pt x="16" y="490"/>
                    </a:cubicBezTo>
                    <a:lnTo>
                      <a:pt x="432" y="906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9" name="Freeform: Shape 35"/>
              <p:cNvSpPr/>
              <p:nvPr/>
            </p:nvSpPr>
            <p:spPr bwMode="auto">
              <a:xfrm>
                <a:off x="2792646" y="1157288"/>
                <a:ext cx="1565275" cy="1565275"/>
              </a:xfrm>
              <a:custGeom>
                <a:avLst/>
                <a:gdLst/>
                <a:ahLst/>
                <a:cxnLst>
                  <a:cxn ang="0">
                    <a:pos x="432" y="906"/>
                  </a:cxn>
                  <a:cxn ang="0">
                    <a:pos x="490" y="906"/>
                  </a:cxn>
                  <a:cxn ang="0">
                    <a:pos x="906" y="490"/>
                  </a:cxn>
                  <a:cxn ang="0">
                    <a:pos x="906" y="432"/>
                  </a:cxn>
                  <a:cxn ang="0">
                    <a:pos x="490" y="16"/>
                  </a:cxn>
                  <a:cxn ang="0">
                    <a:pos x="432" y="16"/>
                  </a:cxn>
                  <a:cxn ang="0">
                    <a:pos x="16" y="432"/>
                  </a:cxn>
                  <a:cxn ang="0">
                    <a:pos x="16" y="490"/>
                  </a:cxn>
                  <a:cxn ang="0">
                    <a:pos x="432" y="906"/>
                  </a:cxn>
                </a:cxnLst>
                <a:rect l="0" t="0" r="r" b="b"/>
                <a:pathLst>
                  <a:path w="922" h="922">
                    <a:moveTo>
                      <a:pt x="432" y="906"/>
                    </a:moveTo>
                    <a:cubicBezTo>
                      <a:pt x="448" y="922"/>
                      <a:pt x="474" y="922"/>
                      <a:pt x="490" y="906"/>
                    </a:cubicBezTo>
                    <a:cubicBezTo>
                      <a:pt x="906" y="490"/>
                      <a:pt x="906" y="490"/>
                      <a:pt x="906" y="490"/>
                    </a:cubicBezTo>
                    <a:cubicBezTo>
                      <a:pt x="922" y="474"/>
                      <a:pt x="922" y="448"/>
                      <a:pt x="906" y="432"/>
                    </a:cubicBezTo>
                    <a:cubicBezTo>
                      <a:pt x="490" y="16"/>
                      <a:pt x="490" y="16"/>
                      <a:pt x="490" y="16"/>
                    </a:cubicBezTo>
                    <a:cubicBezTo>
                      <a:pt x="474" y="0"/>
                      <a:pt x="448" y="0"/>
                      <a:pt x="432" y="16"/>
                    </a:cubicBezTo>
                    <a:cubicBezTo>
                      <a:pt x="16" y="432"/>
                      <a:pt x="16" y="432"/>
                      <a:pt x="16" y="432"/>
                    </a:cubicBezTo>
                    <a:cubicBezTo>
                      <a:pt x="0" y="448"/>
                      <a:pt x="0" y="474"/>
                      <a:pt x="16" y="490"/>
                    </a:cubicBezTo>
                    <a:lnTo>
                      <a:pt x="432" y="906"/>
                    </a:lnTo>
                    <a:close/>
                  </a:path>
                </a:pathLst>
              </a:custGeom>
              <a:solidFill>
                <a:srgbClr val="2E4A4E"/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9" name="Group 36"/>
            <p:cNvGrpSpPr/>
            <p:nvPr/>
          </p:nvGrpSpPr>
          <p:grpSpPr>
            <a:xfrm>
              <a:off x="6317091" y="1520788"/>
              <a:ext cx="1780332" cy="1837213"/>
              <a:chOff x="4830763" y="1157288"/>
              <a:chExt cx="1565275" cy="1615284"/>
            </a:xfrm>
          </p:grpSpPr>
          <p:sp>
            <p:nvSpPr>
              <p:cNvPr id="36" name="Freeform: Shape 37"/>
              <p:cNvSpPr/>
              <p:nvPr/>
            </p:nvSpPr>
            <p:spPr bwMode="auto">
              <a:xfrm>
                <a:off x="4830763" y="1207297"/>
                <a:ext cx="1565275" cy="1565275"/>
              </a:xfrm>
              <a:custGeom>
                <a:avLst/>
                <a:gdLst/>
                <a:ahLst/>
                <a:cxnLst>
                  <a:cxn ang="0">
                    <a:pos x="16" y="490"/>
                  </a:cxn>
                  <a:cxn ang="0">
                    <a:pos x="432" y="906"/>
                  </a:cxn>
                  <a:cxn ang="0">
                    <a:pos x="490" y="906"/>
                  </a:cxn>
                  <a:cxn ang="0">
                    <a:pos x="906" y="490"/>
                  </a:cxn>
                  <a:cxn ang="0">
                    <a:pos x="906" y="432"/>
                  </a:cxn>
                  <a:cxn ang="0">
                    <a:pos x="490" y="16"/>
                  </a:cxn>
                  <a:cxn ang="0">
                    <a:pos x="432" y="16"/>
                  </a:cxn>
                  <a:cxn ang="0">
                    <a:pos x="16" y="432"/>
                  </a:cxn>
                  <a:cxn ang="0">
                    <a:pos x="16" y="490"/>
                  </a:cxn>
                </a:cxnLst>
                <a:rect l="0" t="0" r="r" b="b"/>
                <a:pathLst>
                  <a:path w="922" h="922">
                    <a:moveTo>
                      <a:pt x="16" y="490"/>
                    </a:moveTo>
                    <a:cubicBezTo>
                      <a:pt x="432" y="906"/>
                      <a:pt x="432" y="906"/>
                      <a:pt x="432" y="906"/>
                    </a:cubicBezTo>
                    <a:cubicBezTo>
                      <a:pt x="448" y="922"/>
                      <a:pt x="474" y="922"/>
                      <a:pt x="490" y="906"/>
                    </a:cubicBezTo>
                    <a:cubicBezTo>
                      <a:pt x="906" y="490"/>
                      <a:pt x="906" y="490"/>
                      <a:pt x="906" y="490"/>
                    </a:cubicBezTo>
                    <a:cubicBezTo>
                      <a:pt x="922" y="474"/>
                      <a:pt x="922" y="448"/>
                      <a:pt x="906" y="432"/>
                    </a:cubicBezTo>
                    <a:cubicBezTo>
                      <a:pt x="490" y="16"/>
                      <a:pt x="490" y="16"/>
                      <a:pt x="490" y="16"/>
                    </a:cubicBezTo>
                    <a:cubicBezTo>
                      <a:pt x="474" y="0"/>
                      <a:pt x="448" y="0"/>
                      <a:pt x="432" y="16"/>
                    </a:cubicBezTo>
                    <a:cubicBezTo>
                      <a:pt x="16" y="432"/>
                      <a:pt x="16" y="432"/>
                      <a:pt x="16" y="432"/>
                    </a:cubicBezTo>
                    <a:cubicBezTo>
                      <a:pt x="0" y="448"/>
                      <a:pt x="0" y="474"/>
                      <a:pt x="16" y="49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7" name="Freeform: Shape 38"/>
              <p:cNvSpPr/>
              <p:nvPr/>
            </p:nvSpPr>
            <p:spPr bwMode="auto">
              <a:xfrm>
                <a:off x="4830763" y="1157288"/>
                <a:ext cx="1565275" cy="1565275"/>
              </a:xfrm>
              <a:custGeom>
                <a:avLst/>
                <a:gdLst/>
                <a:ahLst/>
                <a:cxnLst>
                  <a:cxn ang="0">
                    <a:pos x="16" y="490"/>
                  </a:cxn>
                  <a:cxn ang="0">
                    <a:pos x="432" y="906"/>
                  </a:cxn>
                  <a:cxn ang="0">
                    <a:pos x="490" y="906"/>
                  </a:cxn>
                  <a:cxn ang="0">
                    <a:pos x="906" y="490"/>
                  </a:cxn>
                  <a:cxn ang="0">
                    <a:pos x="906" y="432"/>
                  </a:cxn>
                  <a:cxn ang="0">
                    <a:pos x="490" y="16"/>
                  </a:cxn>
                  <a:cxn ang="0">
                    <a:pos x="432" y="16"/>
                  </a:cxn>
                  <a:cxn ang="0">
                    <a:pos x="16" y="432"/>
                  </a:cxn>
                  <a:cxn ang="0">
                    <a:pos x="16" y="490"/>
                  </a:cxn>
                </a:cxnLst>
                <a:rect l="0" t="0" r="r" b="b"/>
                <a:pathLst>
                  <a:path w="922" h="922">
                    <a:moveTo>
                      <a:pt x="16" y="490"/>
                    </a:moveTo>
                    <a:cubicBezTo>
                      <a:pt x="432" y="906"/>
                      <a:pt x="432" y="906"/>
                      <a:pt x="432" y="906"/>
                    </a:cubicBezTo>
                    <a:cubicBezTo>
                      <a:pt x="448" y="922"/>
                      <a:pt x="474" y="922"/>
                      <a:pt x="490" y="906"/>
                    </a:cubicBezTo>
                    <a:cubicBezTo>
                      <a:pt x="906" y="490"/>
                      <a:pt x="906" y="490"/>
                      <a:pt x="906" y="490"/>
                    </a:cubicBezTo>
                    <a:cubicBezTo>
                      <a:pt x="922" y="474"/>
                      <a:pt x="922" y="448"/>
                      <a:pt x="906" y="432"/>
                    </a:cubicBezTo>
                    <a:cubicBezTo>
                      <a:pt x="490" y="16"/>
                      <a:pt x="490" y="16"/>
                      <a:pt x="490" y="16"/>
                    </a:cubicBezTo>
                    <a:cubicBezTo>
                      <a:pt x="474" y="0"/>
                      <a:pt x="448" y="0"/>
                      <a:pt x="432" y="16"/>
                    </a:cubicBezTo>
                    <a:cubicBezTo>
                      <a:pt x="16" y="432"/>
                      <a:pt x="16" y="432"/>
                      <a:pt x="16" y="432"/>
                    </a:cubicBezTo>
                    <a:cubicBezTo>
                      <a:pt x="0" y="448"/>
                      <a:pt x="0" y="474"/>
                      <a:pt x="16" y="490"/>
                    </a:cubicBezTo>
                    <a:close/>
                  </a:path>
                </a:pathLst>
              </a:custGeom>
              <a:solidFill>
                <a:srgbClr val="BA764F"/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10" name="Group 39"/>
            <p:cNvGrpSpPr/>
            <p:nvPr/>
          </p:nvGrpSpPr>
          <p:grpSpPr>
            <a:xfrm>
              <a:off x="6304717" y="3826552"/>
              <a:ext cx="1792706" cy="1839558"/>
              <a:chOff x="4819884" y="3184525"/>
              <a:chExt cx="1576154" cy="1617345"/>
            </a:xfrm>
          </p:grpSpPr>
          <p:sp>
            <p:nvSpPr>
              <p:cNvPr id="34" name="Freeform: Shape 40"/>
              <p:cNvSpPr/>
              <p:nvPr/>
            </p:nvSpPr>
            <p:spPr bwMode="auto">
              <a:xfrm>
                <a:off x="4830763" y="3236595"/>
                <a:ext cx="1565275" cy="1565275"/>
              </a:xfrm>
              <a:custGeom>
                <a:avLst/>
                <a:gdLst/>
                <a:ahLst/>
                <a:cxnLst>
                  <a:cxn ang="0">
                    <a:pos x="16" y="490"/>
                  </a:cxn>
                  <a:cxn ang="0">
                    <a:pos x="432" y="906"/>
                  </a:cxn>
                  <a:cxn ang="0">
                    <a:pos x="490" y="906"/>
                  </a:cxn>
                  <a:cxn ang="0">
                    <a:pos x="906" y="490"/>
                  </a:cxn>
                  <a:cxn ang="0">
                    <a:pos x="906" y="432"/>
                  </a:cxn>
                  <a:cxn ang="0">
                    <a:pos x="490" y="16"/>
                  </a:cxn>
                  <a:cxn ang="0">
                    <a:pos x="432" y="16"/>
                  </a:cxn>
                  <a:cxn ang="0">
                    <a:pos x="16" y="432"/>
                  </a:cxn>
                  <a:cxn ang="0">
                    <a:pos x="16" y="490"/>
                  </a:cxn>
                </a:cxnLst>
                <a:rect l="0" t="0" r="r" b="b"/>
                <a:pathLst>
                  <a:path w="922" h="922">
                    <a:moveTo>
                      <a:pt x="16" y="490"/>
                    </a:moveTo>
                    <a:cubicBezTo>
                      <a:pt x="432" y="906"/>
                      <a:pt x="432" y="906"/>
                      <a:pt x="432" y="906"/>
                    </a:cubicBezTo>
                    <a:cubicBezTo>
                      <a:pt x="448" y="922"/>
                      <a:pt x="474" y="922"/>
                      <a:pt x="490" y="906"/>
                    </a:cubicBezTo>
                    <a:cubicBezTo>
                      <a:pt x="906" y="490"/>
                      <a:pt x="906" y="490"/>
                      <a:pt x="906" y="490"/>
                    </a:cubicBezTo>
                    <a:cubicBezTo>
                      <a:pt x="922" y="474"/>
                      <a:pt x="922" y="448"/>
                      <a:pt x="906" y="432"/>
                    </a:cubicBezTo>
                    <a:cubicBezTo>
                      <a:pt x="490" y="16"/>
                      <a:pt x="490" y="16"/>
                      <a:pt x="490" y="16"/>
                    </a:cubicBezTo>
                    <a:cubicBezTo>
                      <a:pt x="474" y="0"/>
                      <a:pt x="448" y="0"/>
                      <a:pt x="432" y="16"/>
                    </a:cubicBezTo>
                    <a:cubicBezTo>
                      <a:pt x="16" y="432"/>
                      <a:pt x="16" y="432"/>
                      <a:pt x="16" y="432"/>
                    </a:cubicBezTo>
                    <a:cubicBezTo>
                      <a:pt x="0" y="448"/>
                      <a:pt x="0" y="474"/>
                      <a:pt x="16" y="49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5" name="Freeform: Shape 41"/>
              <p:cNvSpPr/>
              <p:nvPr/>
            </p:nvSpPr>
            <p:spPr bwMode="auto">
              <a:xfrm>
                <a:off x="4819884" y="3184525"/>
                <a:ext cx="1565275" cy="1565275"/>
              </a:xfrm>
              <a:custGeom>
                <a:avLst/>
                <a:gdLst/>
                <a:ahLst/>
                <a:cxnLst>
                  <a:cxn ang="0">
                    <a:pos x="490" y="16"/>
                  </a:cxn>
                  <a:cxn ang="0">
                    <a:pos x="432" y="16"/>
                  </a:cxn>
                  <a:cxn ang="0">
                    <a:pos x="16" y="432"/>
                  </a:cxn>
                  <a:cxn ang="0">
                    <a:pos x="16" y="490"/>
                  </a:cxn>
                  <a:cxn ang="0">
                    <a:pos x="432" y="906"/>
                  </a:cxn>
                  <a:cxn ang="0">
                    <a:pos x="490" y="906"/>
                  </a:cxn>
                  <a:cxn ang="0">
                    <a:pos x="906" y="490"/>
                  </a:cxn>
                  <a:cxn ang="0">
                    <a:pos x="906" y="432"/>
                  </a:cxn>
                  <a:cxn ang="0">
                    <a:pos x="490" y="16"/>
                  </a:cxn>
                </a:cxnLst>
                <a:rect l="0" t="0" r="r" b="b"/>
                <a:pathLst>
                  <a:path w="922" h="922">
                    <a:moveTo>
                      <a:pt x="490" y="16"/>
                    </a:moveTo>
                    <a:cubicBezTo>
                      <a:pt x="474" y="0"/>
                      <a:pt x="448" y="0"/>
                      <a:pt x="432" y="16"/>
                    </a:cubicBezTo>
                    <a:cubicBezTo>
                      <a:pt x="16" y="432"/>
                      <a:pt x="16" y="432"/>
                      <a:pt x="16" y="432"/>
                    </a:cubicBezTo>
                    <a:cubicBezTo>
                      <a:pt x="0" y="448"/>
                      <a:pt x="0" y="474"/>
                      <a:pt x="16" y="490"/>
                    </a:cubicBezTo>
                    <a:cubicBezTo>
                      <a:pt x="432" y="906"/>
                      <a:pt x="432" y="906"/>
                      <a:pt x="432" y="906"/>
                    </a:cubicBezTo>
                    <a:cubicBezTo>
                      <a:pt x="448" y="922"/>
                      <a:pt x="474" y="922"/>
                      <a:pt x="490" y="906"/>
                    </a:cubicBezTo>
                    <a:cubicBezTo>
                      <a:pt x="906" y="490"/>
                      <a:pt x="906" y="490"/>
                      <a:pt x="906" y="490"/>
                    </a:cubicBezTo>
                    <a:cubicBezTo>
                      <a:pt x="922" y="474"/>
                      <a:pt x="922" y="448"/>
                      <a:pt x="906" y="432"/>
                    </a:cubicBezTo>
                    <a:lnTo>
                      <a:pt x="490" y="16"/>
                    </a:lnTo>
                    <a:close/>
                  </a:path>
                </a:pathLst>
              </a:custGeom>
              <a:solidFill>
                <a:srgbClr val="2E4A4E"/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11" name="Group 42"/>
            <p:cNvGrpSpPr/>
            <p:nvPr/>
          </p:nvGrpSpPr>
          <p:grpSpPr>
            <a:xfrm>
              <a:off x="4011325" y="3826552"/>
              <a:ext cx="1780332" cy="1839558"/>
              <a:chOff x="2803525" y="3184525"/>
              <a:chExt cx="1565275" cy="1617345"/>
            </a:xfrm>
          </p:grpSpPr>
          <p:sp>
            <p:nvSpPr>
              <p:cNvPr id="32" name="Freeform: Shape 43"/>
              <p:cNvSpPr/>
              <p:nvPr/>
            </p:nvSpPr>
            <p:spPr bwMode="auto">
              <a:xfrm>
                <a:off x="2803525" y="3236595"/>
                <a:ext cx="1565275" cy="1565275"/>
              </a:xfrm>
              <a:custGeom>
                <a:avLst/>
                <a:gdLst/>
                <a:ahLst/>
                <a:cxnLst>
                  <a:cxn ang="0">
                    <a:pos x="432" y="906"/>
                  </a:cxn>
                  <a:cxn ang="0">
                    <a:pos x="490" y="906"/>
                  </a:cxn>
                  <a:cxn ang="0">
                    <a:pos x="906" y="490"/>
                  </a:cxn>
                  <a:cxn ang="0">
                    <a:pos x="906" y="432"/>
                  </a:cxn>
                  <a:cxn ang="0">
                    <a:pos x="490" y="16"/>
                  </a:cxn>
                  <a:cxn ang="0">
                    <a:pos x="432" y="16"/>
                  </a:cxn>
                  <a:cxn ang="0">
                    <a:pos x="16" y="432"/>
                  </a:cxn>
                  <a:cxn ang="0">
                    <a:pos x="16" y="490"/>
                  </a:cxn>
                  <a:cxn ang="0">
                    <a:pos x="432" y="906"/>
                  </a:cxn>
                </a:cxnLst>
                <a:rect l="0" t="0" r="r" b="b"/>
                <a:pathLst>
                  <a:path w="922" h="922">
                    <a:moveTo>
                      <a:pt x="432" y="906"/>
                    </a:moveTo>
                    <a:cubicBezTo>
                      <a:pt x="448" y="922"/>
                      <a:pt x="474" y="922"/>
                      <a:pt x="490" y="906"/>
                    </a:cubicBezTo>
                    <a:cubicBezTo>
                      <a:pt x="906" y="490"/>
                      <a:pt x="906" y="490"/>
                      <a:pt x="906" y="490"/>
                    </a:cubicBezTo>
                    <a:cubicBezTo>
                      <a:pt x="922" y="474"/>
                      <a:pt x="922" y="448"/>
                      <a:pt x="906" y="432"/>
                    </a:cubicBezTo>
                    <a:cubicBezTo>
                      <a:pt x="490" y="16"/>
                      <a:pt x="490" y="16"/>
                      <a:pt x="490" y="16"/>
                    </a:cubicBezTo>
                    <a:cubicBezTo>
                      <a:pt x="474" y="0"/>
                      <a:pt x="448" y="0"/>
                      <a:pt x="432" y="16"/>
                    </a:cubicBezTo>
                    <a:cubicBezTo>
                      <a:pt x="16" y="432"/>
                      <a:pt x="16" y="432"/>
                      <a:pt x="16" y="432"/>
                    </a:cubicBezTo>
                    <a:cubicBezTo>
                      <a:pt x="0" y="448"/>
                      <a:pt x="0" y="474"/>
                      <a:pt x="16" y="490"/>
                    </a:cubicBezTo>
                    <a:lnTo>
                      <a:pt x="432" y="906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" name="Freeform: Shape 44"/>
              <p:cNvSpPr/>
              <p:nvPr/>
            </p:nvSpPr>
            <p:spPr bwMode="auto">
              <a:xfrm>
                <a:off x="2803525" y="3184525"/>
                <a:ext cx="1565275" cy="1565275"/>
              </a:xfrm>
              <a:custGeom>
                <a:avLst/>
                <a:gdLst/>
                <a:ahLst/>
                <a:cxnLst>
                  <a:cxn ang="0">
                    <a:pos x="906" y="432"/>
                  </a:cxn>
                  <a:cxn ang="0">
                    <a:pos x="490" y="16"/>
                  </a:cxn>
                  <a:cxn ang="0">
                    <a:pos x="432" y="16"/>
                  </a:cxn>
                  <a:cxn ang="0">
                    <a:pos x="16" y="432"/>
                  </a:cxn>
                  <a:cxn ang="0">
                    <a:pos x="16" y="490"/>
                  </a:cxn>
                  <a:cxn ang="0">
                    <a:pos x="432" y="906"/>
                  </a:cxn>
                  <a:cxn ang="0">
                    <a:pos x="490" y="906"/>
                  </a:cxn>
                  <a:cxn ang="0">
                    <a:pos x="906" y="490"/>
                  </a:cxn>
                  <a:cxn ang="0">
                    <a:pos x="906" y="432"/>
                  </a:cxn>
                </a:cxnLst>
                <a:rect l="0" t="0" r="r" b="b"/>
                <a:pathLst>
                  <a:path w="922" h="922">
                    <a:moveTo>
                      <a:pt x="906" y="432"/>
                    </a:moveTo>
                    <a:cubicBezTo>
                      <a:pt x="490" y="16"/>
                      <a:pt x="490" y="16"/>
                      <a:pt x="490" y="16"/>
                    </a:cubicBezTo>
                    <a:cubicBezTo>
                      <a:pt x="474" y="0"/>
                      <a:pt x="448" y="0"/>
                      <a:pt x="432" y="16"/>
                    </a:cubicBezTo>
                    <a:cubicBezTo>
                      <a:pt x="16" y="432"/>
                      <a:pt x="16" y="432"/>
                      <a:pt x="16" y="432"/>
                    </a:cubicBezTo>
                    <a:cubicBezTo>
                      <a:pt x="0" y="448"/>
                      <a:pt x="0" y="474"/>
                      <a:pt x="16" y="490"/>
                    </a:cubicBezTo>
                    <a:cubicBezTo>
                      <a:pt x="432" y="906"/>
                      <a:pt x="432" y="906"/>
                      <a:pt x="432" y="906"/>
                    </a:cubicBezTo>
                    <a:cubicBezTo>
                      <a:pt x="448" y="922"/>
                      <a:pt x="474" y="922"/>
                      <a:pt x="490" y="906"/>
                    </a:cubicBezTo>
                    <a:cubicBezTo>
                      <a:pt x="906" y="490"/>
                      <a:pt x="906" y="490"/>
                      <a:pt x="906" y="490"/>
                    </a:cubicBezTo>
                    <a:cubicBezTo>
                      <a:pt x="922" y="474"/>
                      <a:pt x="922" y="448"/>
                      <a:pt x="906" y="432"/>
                    </a:cubicBezTo>
                    <a:close/>
                  </a:path>
                </a:pathLst>
              </a:custGeom>
              <a:solidFill>
                <a:srgbClr val="BA764F"/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12" name="Freeform: Shape 46"/>
            <p:cNvSpPr/>
            <p:nvPr/>
          </p:nvSpPr>
          <p:spPr bwMode="auto">
            <a:xfrm>
              <a:off x="4707641" y="2114296"/>
              <a:ext cx="387709" cy="570912"/>
            </a:xfrm>
            <a:custGeom>
              <a:avLst/>
              <a:gdLst/>
              <a:ahLst/>
              <a:cxnLst>
                <a:cxn ang="0">
                  <a:pos x="37" y="29"/>
                </a:cxn>
                <a:cxn ang="0">
                  <a:pos x="31" y="41"/>
                </a:cxn>
                <a:cxn ang="0">
                  <a:pos x="33" y="44"/>
                </a:cxn>
                <a:cxn ang="0">
                  <a:pos x="32" y="47"/>
                </a:cxn>
                <a:cxn ang="0">
                  <a:pos x="33" y="49"/>
                </a:cxn>
                <a:cxn ang="0">
                  <a:pos x="31" y="53"/>
                </a:cxn>
                <a:cxn ang="0">
                  <a:pos x="31" y="54"/>
                </a:cxn>
                <a:cxn ang="0">
                  <a:pos x="27" y="58"/>
                </a:cxn>
                <a:cxn ang="0">
                  <a:pos x="21" y="62"/>
                </a:cxn>
                <a:cxn ang="0">
                  <a:pos x="15" y="58"/>
                </a:cxn>
                <a:cxn ang="0">
                  <a:pos x="11" y="54"/>
                </a:cxn>
                <a:cxn ang="0">
                  <a:pos x="11" y="53"/>
                </a:cxn>
                <a:cxn ang="0">
                  <a:pos x="9" y="49"/>
                </a:cxn>
                <a:cxn ang="0">
                  <a:pos x="10" y="47"/>
                </a:cxn>
                <a:cxn ang="0">
                  <a:pos x="9" y="44"/>
                </a:cxn>
                <a:cxn ang="0">
                  <a:pos x="11" y="41"/>
                </a:cxn>
                <a:cxn ang="0">
                  <a:pos x="5" y="29"/>
                </a:cxn>
                <a:cxn ang="0">
                  <a:pos x="0" y="18"/>
                </a:cxn>
                <a:cxn ang="0">
                  <a:pos x="21" y="0"/>
                </a:cxn>
                <a:cxn ang="0">
                  <a:pos x="42" y="18"/>
                </a:cxn>
                <a:cxn ang="0">
                  <a:pos x="37" y="29"/>
                </a:cxn>
                <a:cxn ang="0">
                  <a:pos x="21" y="6"/>
                </a:cxn>
                <a:cxn ang="0">
                  <a:pos x="6" y="18"/>
                </a:cxn>
                <a:cxn ang="0">
                  <a:pos x="8" y="26"/>
                </a:cxn>
                <a:cxn ang="0">
                  <a:pos x="11" y="28"/>
                </a:cxn>
                <a:cxn ang="0">
                  <a:pos x="16" y="40"/>
                </a:cxn>
                <a:cxn ang="0">
                  <a:pos x="26" y="40"/>
                </a:cxn>
                <a:cxn ang="0">
                  <a:pos x="31" y="28"/>
                </a:cxn>
                <a:cxn ang="0">
                  <a:pos x="34" y="26"/>
                </a:cxn>
                <a:cxn ang="0">
                  <a:pos x="36" y="18"/>
                </a:cxn>
                <a:cxn ang="0">
                  <a:pos x="21" y="6"/>
                </a:cxn>
                <a:cxn ang="0">
                  <a:pos x="29" y="20"/>
                </a:cxn>
                <a:cxn ang="0">
                  <a:pos x="27" y="18"/>
                </a:cxn>
                <a:cxn ang="0">
                  <a:pos x="21" y="15"/>
                </a:cxn>
                <a:cxn ang="0">
                  <a:pos x="20" y="13"/>
                </a:cxn>
                <a:cxn ang="0">
                  <a:pos x="21" y="12"/>
                </a:cxn>
                <a:cxn ang="0">
                  <a:pos x="30" y="18"/>
                </a:cxn>
                <a:cxn ang="0">
                  <a:pos x="29" y="20"/>
                </a:cxn>
              </a:cxnLst>
              <a:rect l="0" t="0" r="r" b="b"/>
              <a:pathLst>
                <a:path w="42" h="62">
                  <a:moveTo>
                    <a:pt x="37" y="29"/>
                  </a:moveTo>
                  <a:cubicBezTo>
                    <a:pt x="35" y="32"/>
                    <a:pt x="31" y="37"/>
                    <a:pt x="31" y="41"/>
                  </a:cubicBezTo>
                  <a:cubicBezTo>
                    <a:pt x="32" y="42"/>
                    <a:pt x="33" y="43"/>
                    <a:pt x="33" y="44"/>
                  </a:cubicBezTo>
                  <a:cubicBezTo>
                    <a:pt x="33" y="45"/>
                    <a:pt x="32" y="46"/>
                    <a:pt x="32" y="47"/>
                  </a:cubicBezTo>
                  <a:cubicBezTo>
                    <a:pt x="32" y="47"/>
                    <a:pt x="33" y="48"/>
                    <a:pt x="33" y="49"/>
                  </a:cubicBezTo>
                  <a:cubicBezTo>
                    <a:pt x="33" y="51"/>
                    <a:pt x="32" y="52"/>
                    <a:pt x="31" y="53"/>
                  </a:cubicBezTo>
                  <a:cubicBezTo>
                    <a:pt x="31" y="53"/>
                    <a:pt x="31" y="54"/>
                    <a:pt x="31" y="54"/>
                  </a:cubicBezTo>
                  <a:cubicBezTo>
                    <a:pt x="31" y="57"/>
                    <a:pt x="29" y="58"/>
                    <a:pt x="27" y="58"/>
                  </a:cubicBezTo>
                  <a:cubicBezTo>
                    <a:pt x="26" y="61"/>
                    <a:pt x="24" y="62"/>
                    <a:pt x="21" y="62"/>
                  </a:cubicBezTo>
                  <a:cubicBezTo>
                    <a:pt x="19" y="62"/>
                    <a:pt x="16" y="61"/>
                    <a:pt x="15" y="58"/>
                  </a:cubicBezTo>
                  <a:cubicBezTo>
                    <a:pt x="13" y="58"/>
                    <a:pt x="11" y="57"/>
                    <a:pt x="11" y="54"/>
                  </a:cubicBezTo>
                  <a:cubicBezTo>
                    <a:pt x="11" y="54"/>
                    <a:pt x="11" y="53"/>
                    <a:pt x="11" y="53"/>
                  </a:cubicBezTo>
                  <a:cubicBezTo>
                    <a:pt x="10" y="52"/>
                    <a:pt x="9" y="51"/>
                    <a:pt x="9" y="49"/>
                  </a:cubicBezTo>
                  <a:cubicBezTo>
                    <a:pt x="9" y="48"/>
                    <a:pt x="10" y="47"/>
                    <a:pt x="10" y="47"/>
                  </a:cubicBezTo>
                  <a:cubicBezTo>
                    <a:pt x="10" y="46"/>
                    <a:pt x="9" y="45"/>
                    <a:pt x="9" y="44"/>
                  </a:cubicBezTo>
                  <a:cubicBezTo>
                    <a:pt x="9" y="43"/>
                    <a:pt x="10" y="42"/>
                    <a:pt x="11" y="41"/>
                  </a:cubicBezTo>
                  <a:cubicBezTo>
                    <a:pt x="11" y="37"/>
                    <a:pt x="7" y="32"/>
                    <a:pt x="5" y="29"/>
                  </a:cubicBezTo>
                  <a:cubicBezTo>
                    <a:pt x="2" y="26"/>
                    <a:pt x="0" y="23"/>
                    <a:pt x="0" y="18"/>
                  </a:cubicBezTo>
                  <a:cubicBezTo>
                    <a:pt x="0" y="8"/>
                    <a:pt x="11" y="0"/>
                    <a:pt x="21" y="0"/>
                  </a:cubicBezTo>
                  <a:cubicBezTo>
                    <a:pt x="31" y="0"/>
                    <a:pt x="42" y="8"/>
                    <a:pt x="42" y="18"/>
                  </a:cubicBezTo>
                  <a:cubicBezTo>
                    <a:pt x="42" y="23"/>
                    <a:pt x="40" y="26"/>
                    <a:pt x="37" y="29"/>
                  </a:cubicBezTo>
                  <a:close/>
                  <a:moveTo>
                    <a:pt x="21" y="6"/>
                  </a:moveTo>
                  <a:cubicBezTo>
                    <a:pt x="14" y="6"/>
                    <a:pt x="6" y="10"/>
                    <a:pt x="6" y="18"/>
                  </a:cubicBezTo>
                  <a:cubicBezTo>
                    <a:pt x="6" y="21"/>
                    <a:pt x="7" y="24"/>
                    <a:pt x="8" y="26"/>
                  </a:cubicBezTo>
                  <a:cubicBezTo>
                    <a:pt x="9" y="27"/>
                    <a:pt x="10" y="27"/>
                    <a:pt x="11" y="28"/>
                  </a:cubicBezTo>
                  <a:cubicBezTo>
                    <a:pt x="14" y="32"/>
                    <a:pt x="16" y="36"/>
                    <a:pt x="16" y="40"/>
                  </a:cubicBezTo>
                  <a:cubicBezTo>
                    <a:pt x="26" y="40"/>
                    <a:pt x="26" y="40"/>
                    <a:pt x="26" y="40"/>
                  </a:cubicBezTo>
                  <a:cubicBezTo>
                    <a:pt x="26" y="36"/>
                    <a:pt x="28" y="32"/>
                    <a:pt x="31" y="28"/>
                  </a:cubicBezTo>
                  <a:cubicBezTo>
                    <a:pt x="32" y="27"/>
                    <a:pt x="33" y="27"/>
                    <a:pt x="34" y="26"/>
                  </a:cubicBezTo>
                  <a:cubicBezTo>
                    <a:pt x="35" y="24"/>
                    <a:pt x="36" y="21"/>
                    <a:pt x="36" y="18"/>
                  </a:cubicBezTo>
                  <a:cubicBezTo>
                    <a:pt x="36" y="10"/>
                    <a:pt x="28" y="6"/>
                    <a:pt x="21" y="6"/>
                  </a:cubicBezTo>
                  <a:close/>
                  <a:moveTo>
                    <a:pt x="29" y="20"/>
                  </a:moveTo>
                  <a:cubicBezTo>
                    <a:pt x="28" y="20"/>
                    <a:pt x="27" y="19"/>
                    <a:pt x="27" y="18"/>
                  </a:cubicBezTo>
                  <a:cubicBezTo>
                    <a:pt x="27" y="16"/>
                    <a:pt x="23" y="15"/>
                    <a:pt x="21" y="15"/>
                  </a:cubicBezTo>
                  <a:cubicBezTo>
                    <a:pt x="20" y="15"/>
                    <a:pt x="20" y="14"/>
                    <a:pt x="20" y="13"/>
                  </a:cubicBezTo>
                  <a:cubicBezTo>
                    <a:pt x="20" y="13"/>
                    <a:pt x="20" y="12"/>
                    <a:pt x="21" y="12"/>
                  </a:cubicBezTo>
                  <a:cubicBezTo>
                    <a:pt x="25" y="12"/>
                    <a:pt x="30" y="14"/>
                    <a:pt x="30" y="18"/>
                  </a:cubicBezTo>
                  <a:cubicBezTo>
                    <a:pt x="30" y="19"/>
                    <a:pt x="29" y="20"/>
                    <a:pt x="29" y="20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" name="Freeform: Shape 49"/>
            <p:cNvSpPr>
              <a:spLocks noChangeAspect="1"/>
            </p:cNvSpPr>
            <p:nvPr/>
          </p:nvSpPr>
          <p:spPr bwMode="auto">
            <a:xfrm>
              <a:off x="6990006" y="2168461"/>
              <a:ext cx="434506" cy="467471"/>
            </a:xfrm>
            <a:custGeom>
              <a:avLst/>
              <a:gdLst/>
              <a:ahLst/>
              <a:cxnLst>
                <a:cxn ang="0">
                  <a:pos x="67" y="67"/>
                </a:cxn>
                <a:cxn ang="0">
                  <a:pos x="61" y="72"/>
                </a:cxn>
                <a:cxn ang="0">
                  <a:pos x="5" y="72"/>
                </a:cxn>
                <a:cxn ang="0">
                  <a:pos x="0" y="67"/>
                </a:cxn>
                <a:cxn ang="0">
                  <a:pos x="0" y="16"/>
                </a:cxn>
                <a:cxn ang="0">
                  <a:pos x="5" y="11"/>
                </a:cxn>
                <a:cxn ang="0">
                  <a:pos x="10" y="11"/>
                </a:cxn>
                <a:cxn ang="0">
                  <a:pos x="10" y="7"/>
                </a:cxn>
                <a:cxn ang="0">
                  <a:pos x="16" y="0"/>
                </a:cxn>
                <a:cxn ang="0">
                  <a:pos x="19" y="0"/>
                </a:cxn>
                <a:cxn ang="0">
                  <a:pos x="25" y="7"/>
                </a:cxn>
                <a:cxn ang="0">
                  <a:pos x="25" y="11"/>
                </a:cxn>
                <a:cxn ang="0">
                  <a:pos x="41" y="11"/>
                </a:cxn>
                <a:cxn ang="0">
                  <a:pos x="41" y="7"/>
                </a:cxn>
                <a:cxn ang="0">
                  <a:pos x="47" y="0"/>
                </a:cxn>
                <a:cxn ang="0">
                  <a:pos x="50" y="0"/>
                </a:cxn>
                <a:cxn ang="0">
                  <a:pos x="56" y="7"/>
                </a:cxn>
                <a:cxn ang="0">
                  <a:pos x="56" y="11"/>
                </a:cxn>
                <a:cxn ang="0">
                  <a:pos x="61" y="11"/>
                </a:cxn>
                <a:cxn ang="0">
                  <a:pos x="67" y="16"/>
                </a:cxn>
                <a:cxn ang="0">
                  <a:pos x="67" y="67"/>
                </a:cxn>
                <a:cxn ang="0">
                  <a:pos x="61" y="67"/>
                </a:cxn>
                <a:cxn ang="0">
                  <a:pos x="61" y="26"/>
                </a:cxn>
                <a:cxn ang="0">
                  <a:pos x="5" y="26"/>
                </a:cxn>
                <a:cxn ang="0">
                  <a:pos x="5" y="67"/>
                </a:cxn>
                <a:cxn ang="0">
                  <a:pos x="61" y="67"/>
                </a:cxn>
                <a:cxn ang="0">
                  <a:pos x="20" y="7"/>
                </a:cxn>
                <a:cxn ang="0">
                  <a:pos x="19" y="5"/>
                </a:cxn>
                <a:cxn ang="0">
                  <a:pos x="16" y="5"/>
                </a:cxn>
                <a:cxn ang="0">
                  <a:pos x="15" y="7"/>
                </a:cxn>
                <a:cxn ang="0">
                  <a:pos x="15" y="18"/>
                </a:cxn>
                <a:cxn ang="0">
                  <a:pos x="16" y="20"/>
                </a:cxn>
                <a:cxn ang="0">
                  <a:pos x="19" y="20"/>
                </a:cxn>
                <a:cxn ang="0">
                  <a:pos x="20" y="18"/>
                </a:cxn>
                <a:cxn ang="0">
                  <a:pos x="20" y="7"/>
                </a:cxn>
                <a:cxn ang="0">
                  <a:pos x="51" y="7"/>
                </a:cxn>
                <a:cxn ang="0">
                  <a:pos x="50" y="5"/>
                </a:cxn>
                <a:cxn ang="0">
                  <a:pos x="47" y="5"/>
                </a:cxn>
                <a:cxn ang="0">
                  <a:pos x="46" y="7"/>
                </a:cxn>
                <a:cxn ang="0">
                  <a:pos x="46" y="18"/>
                </a:cxn>
                <a:cxn ang="0">
                  <a:pos x="47" y="20"/>
                </a:cxn>
                <a:cxn ang="0">
                  <a:pos x="50" y="20"/>
                </a:cxn>
                <a:cxn ang="0">
                  <a:pos x="51" y="18"/>
                </a:cxn>
                <a:cxn ang="0">
                  <a:pos x="51" y="7"/>
                </a:cxn>
              </a:cxnLst>
              <a:rect l="0" t="0" r="r" b="b"/>
              <a:pathLst>
                <a:path w="67" h="72">
                  <a:moveTo>
                    <a:pt x="67" y="67"/>
                  </a:moveTo>
                  <a:cubicBezTo>
                    <a:pt x="67" y="70"/>
                    <a:pt x="64" y="72"/>
                    <a:pt x="61" y="72"/>
                  </a:cubicBezTo>
                  <a:cubicBezTo>
                    <a:pt x="5" y="72"/>
                    <a:pt x="5" y="72"/>
                    <a:pt x="5" y="72"/>
                  </a:cubicBezTo>
                  <a:cubicBezTo>
                    <a:pt x="2" y="72"/>
                    <a:pt x="0" y="70"/>
                    <a:pt x="0" y="67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3"/>
                    <a:pt x="2" y="11"/>
                    <a:pt x="5" y="11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3"/>
                    <a:pt x="13" y="0"/>
                    <a:pt x="16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3" y="0"/>
                    <a:pt x="25" y="3"/>
                    <a:pt x="25" y="7"/>
                  </a:cubicBezTo>
                  <a:cubicBezTo>
                    <a:pt x="25" y="11"/>
                    <a:pt x="25" y="11"/>
                    <a:pt x="25" y="11"/>
                  </a:cubicBezTo>
                  <a:cubicBezTo>
                    <a:pt x="41" y="11"/>
                    <a:pt x="41" y="11"/>
                    <a:pt x="41" y="11"/>
                  </a:cubicBezTo>
                  <a:cubicBezTo>
                    <a:pt x="41" y="7"/>
                    <a:pt x="41" y="7"/>
                    <a:pt x="41" y="7"/>
                  </a:cubicBezTo>
                  <a:cubicBezTo>
                    <a:pt x="41" y="3"/>
                    <a:pt x="44" y="0"/>
                    <a:pt x="47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53" y="0"/>
                    <a:pt x="56" y="3"/>
                    <a:pt x="56" y="7"/>
                  </a:cubicBezTo>
                  <a:cubicBezTo>
                    <a:pt x="56" y="11"/>
                    <a:pt x="56" y="11"/>
                    <a:pt x="56" y="11"/>
                  </a:cubicBezTo>
                  <a:cubicBezTo>
                    <a:pt x="61" y="11"/>
                    <a:pt x="61" y="11"/>
                    <a:pt x="61" y="11"/>
                  </a:cubicBezTo>
                  <a:cubicBezTo>
                    <a:pt x="64" y="11"/>
                    <a:pt x="67" y="13"/>
                    <a:pt x="67" y="16"/>
                  </a:cubicBezTo>
                  <a:lnTo>
                    <a:pt x="67" y="67"/>
                  </a:lnTo>
                  <a:close/>
                  <a:moveTo>
                    <a:pt x="61" y="67"/>
                  </a:moveTo>
                  <a:cubicBezTo>
                    <a:pt x="61" y="26"/>
                    <a:pt x="61" y="26"/>
                    <a:pt x="61" y="26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5" y="67"/>
                    <a:pt x="5" y="67"/>
                    <a:pt x="5" y="67"/>
                  </a:cubicBezTo>
                  <a:lnTo>
                    <a:pt x="61" y="67"/>
                  </a:lnTo>
                  <a:close/>
                  <a:moveTo>
                    <a:pt x="20" y="7"/>
                  </a:moveTo>
                  <a:cubicBezTo>
                    <a:pt x="20" y="6"/>
                    <a:pt x="20" y="5"/>
                    <a:pt x="19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5" y="6"/>
                    <a:pt x="15" y="7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9"/>
                    <a:pt x="16" y="20"/>
                    <a:pt x="16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20" y="20"/>
                    <a:pt x="20" y="19"/>
                    <a:pt x="20" y="18"/>
                  </a:cubicBezTo>
                  <a:lnTo>
                    <a:pt x="20" y="7"/>
                  </a:lnTo>
                  <a:close/>
                  <a:moveTo>
                    <a:pt x="51" y="7"/>
                  </a:moveTo>
                  <a:cubicBezTo>
                    <a:pt x="51" y="6"/>
                    <a:pt x="51" y="5"/>
                    <a:pt x="50" y="5"/>
                  </a:cubicBezTo>
                  <a:cubicBezTo>
                    <a:pt x="47" y="5"/>
                    <a:pt x="47" y="5"/>
                    <a:pt x="47" y="5"/>
                  </a:cubicBezTo>
                  <a:cubicBezTo>
                    <a:pt x="47" y="5"/>
                    <a:pt x="46" y="6"/>
                    <a:pt x="46" y="7"/>
                  </a:cubicBezTo>
                  <a:cubicBezTo>
                    <a:pt x="46" y="18"/>
                    <a:pt x="46" y="18"/>
                    <a:pt x="46" y="18"/>
                  </a:cubicBezTo>
                  <a:cubicBezTo>
                    <a:pt x="46" y="19"/>
                    <a:pt x="47" y="20"/>
                    <a:pt x="47" y="20"/>
                  </a:cubicBezTo>
                  <a:cubicBezTo>
                    <a:pt x="50" y="20"/>
                    <a:pt x="50" y="20"/>
                    <a:pt x="50" y="20"/>
                  </a:cubicBezTo>
                  <a:cubicBezTo>
                    <a:pt x="51" y="20"/>
                    <a:pt x="51" y="19"/>
                    <a:pt x="51" y="18"/>
                  </a:cubicBezTo>
                  <a:lnTo>
                    <a:pt x="51" y="7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" name="Freeform: Shape 52"/>
            <p:cNvSpPr/>
            <p:nvPr/>
          </p:nvSpPr>
          <p:spPr bwMode="auto">
            <a:xfrm>
              <a:off x="6992070" y="4492283"/>
              <a:ext cx="473708" cy="443870"/>
            </a:xfrm>
            <a:custGeom>
              <a:avLst/>
              <a:gdLst/>
              <a:ahLst/>
              <a:cxnLst>
                <a:cxn ang="0">
                  <a:pos x="59" y="51"/>
                </a:cxn>
                <a:cxn ang="0">
                  <a:pos x="56" y="55"/>
                </a:cxn>
                <a:cxn ang="0">
                  <a:pos x="3" y="55"/>
                </a:cxn>
                <a:cxn ang="0">
                  <a:pos x="0" y="51"/>
                </a:cxn>
                <a:cxn ang="0">
                  <a:pos x="0" y="40"/>
                </a:cxn>
                <a:cxn ang="0">
                  <a:pos x="3" y="37"/>
                </a:cxn>
                <a:cxn ang="0">
                  <a:pos x="20" y="37"/>
                </a:cxn>
                <a:cxn ang="0">
                  <a:pos x="25" y="41"/>
                </a:cxn>
                <a:cxn ang="0">
                  <a:pos x="29" y="43"/>
                </a:cxn>
                <a:cxn ang="0">
                  <a:pos x="34" y="41"/>
                </a:cxn>
                <a:cxn ang="0">
                  <a:pos x="39" y="37"/>
                </a:cxn>
                <a:cxn ang="0">
                  <a:pos x="56" y="37"/>
                </a:cxn>
                <a:cxn ang="0">
                  <a:pos x="59" y="40"/>
                </a:cxn>
                <a:cxn ang="0">
                  <a:pos x="59" y="51"/>
                </a:cxn>
                <a:cxn ang="0">
                  <a:pos x="47" y="22"/>
                </a:cxn>
                <a:cxn ang="0">
                  <a:pos x="31" y="38"/>
                </a:cxn>
                <a:cxn ang="0">
                  <a:pos x="29" y="39"/>
                </a:cxn>
                <a:cxn ang="0">
                  <a:pos x="28" y="38"/>
                </a:cxn>
                <a:cxn ang="0">
                  <a:pos x="12" y="22"/>
                </a:cxn>
                <a:cxn ang="0">
                  <a:pos x="11" y="20"/>
                </a:cxn>
                <a:cxn ang="0">
                  <a:pos x="13" y="18"/>
                </a:cxn>
                <a:cxn ang="0">
                  <a:pos x="23" y="18"/>
                </a:cxn>
                <a:cxn ang="0">
                  <a:pos x="23" y="2"/>
                </a:cxn>
                <a:cxn ang="0">
                  <a:pos x="25" y="0"/>
                </a:cxn>
                <a:cxn ang="0">
                  <a:pos x="34" y="0"/>
                </a:cxn>
                <a:cxn ang="0">
                  <a:pos x="36" y="2"/>
                </a:cxn>
                <a:cxn ang="0">
                  <a:pos x="36" y="18"/>
                </a:cxn>
                <a:cxn ang="0">
                  <a:pos x="45" y="18"/>
                </a:cxn>
                <a:cxn ang="0">
                  <a:pos x="48" y="20"/>
                </a:cxn>
                <a:cxn ang="0">
                  <a:pos x="47" y="22"/>
                </a:cxn>
                <a:cxn ang="0">
                  <a:pos x="43" y="46"/>
                </a:cxn>
                <a:cxn ang="0">
                  <a:pos x="41" y="48"/>
                </a:cxn>
                <a:cxn ang="0">
                  <a:pos x="43" y="50"/>
                </a:cxn>
                <a:cxn ang="0">
                  <a:pos x="45" y="48"/>
                </a:cxn>
                <a:cxn ang="0">
                  <a:pos x="43" y="46"/>
                </a:cxn>
                <a:cxn ang="0">
                  <a:pos x="52" y="46"/>
                </a:cxn>
                <a:cxn ang="0">
                  <a:pos x="50" y="48"/>
                </a:cxn>
                <a:cxn ang="0">
                  <a:pos x="52" y="50"/>
                </a:cxn>
                <a:cxn ang="0">
                  <a:pos x="55" y="48"/>
                </a:cxn>
                <a:cxn ang="0">
                  <a:pos x="52" y="46"/>
                </a:cxn>
              </a:cxnLst>
              <a:rect l="0" t="0" r="r" b="b"/>
              <a:pathLst>
                <a:path w="59" h="55">
                  <a:moveTo>
                    <a:pt x="59" y="51"/>
                  </a:moveTo>
                  <a:cubicBezTo>
                    <a:pt x="59" y="53"/>
                    <a:pt x="58" y="55"/>
                    <a:pt x="56" y="55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1" y="55"/>
                    <a:pt x="0" y="53"/>
                    <a:pt x="0" y="51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38"/>
                    <a:pt x="1" y="37"/>
                    <a:pt x="3" y="37"/>
                  </a:cubicBezTo>
                  <a:cubicBezTo>
                    <a:pt x="20" y="37"/>
                    <a:pt x="20" y="37"/>
                    <a:pt x="20" y="37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6" y="43"/>
                    <a:pt x="28" y="43"/>
                    <a:pt x="29" y="43"/>
                  </a:cubicBezTo>
                  <a:cubicBezTo>
                    <a:pt x="31" y="43"/>
                    <a:pt x="33" y="43"/>
                    <a:pt x="34" y="41"/>
                  </a:cubicBezTo>
                  <a:cubicBezTo>
                    <a:pt x="39" y="37"/>
                    <a:pt x="39" y="37"/>
                    <a:pt x="39" y="37"/>
                  </a:cubicBezTo>
                  <a:cubicBezTo>
                    <a:pt x="56" y="37"/>
                    <a:pt x="56" y="37"/>
                    <a:pt x="56" y="37"/>
                  </a:cubicBezTo>
                  <a:cubicBezTo>
                    <a:pt x="58" y="37"/>
                    <a:pt x="59" y="38"/>
                    <a:pt x="59" y="40"/>
                  </a:cubicBezTo>
                  <a:lnTo>
                    <a:pt x="59" y="51"/>
                  </a:lnTo>
                  <a:close/>
                  <a:moveTo>
                    <a:pt x="47" y="22"/>
                  </a:moveTo>
                  <a:cubicBezTo>
                    <a:pt x="31" y="38"/>
                    <a:pt x="31" y="38"/>
                    <a:pt x="31" y="38"/>
                  </a:cubicBezTo>
                  <a:cubicBezTo>
                    <a:pt x="31" y="39"/>
                    <a:pt x="30" y="39"/>
                    <a:pt x="29" y="39"/>
                  </a:cubicBezTo>
                  <a:cubicBezTo>
                    <a:pt x="29" y="39"/>
                    <a:pt x="28" y="39"/>
                    <a:pt x="28" y="38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1" y="21"/>
                    <a:pt x="11" y="20"/>
                    <a:pt x="11" y="20"/>
                  </a:cubicBezTo>
                  <a:cubicBezTo>
                    <a:pt x="12" y="19"/>
                    <a:pt x="13" y="18"/>
                    <a:pt x="13" y="18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1"/>
                    <a:pt x="24" y="0"/>
                    <a:pt x="25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5" y="0"/>
                    <a:pt x="36" y="1"/>
                    <a:pt x="36" y="2"/>
                  </a:cubicBezTo>
                  <a:cubicBezTo>
                    <a:pt x="36" y="18"/>
                    <a:pt x="36" y="18"/>
                    <a:pt x="36" y="18"/>
                  </a:cubicBezTo>
                  <a:cubicBezTo>
                    <a:pt x="45" y="18"/>
                    <a:pt x="45" y="18"/>
                    <a:pt x="45" y="18"/>
                  </a:cubicBezTo>
                  <a:cubicBezTo>
                    <a:pt x="46" y="18"/>
                    <a:pt x="47" y="19"/>
                    <a:pt x="48" y="20"/>
                  </a:cubicBezTo>
                  <a:cubicBezTo>
                    <a:pt x="48" y="20"/>
                    <a:pt x="48" y="21"/>
                    <a:pt x="47" y="22"/>
                  </a:cubicBezTo>
                  <a:close/>
                  <a:moveTo>
                    <a:pt x="43" y="46"/>
                  </a:moveTo>
                  <a:cubicBezTo>
                    <a:pt x="42" y="46"/>
                    <a:pt x="41" y="47"/>
                    <a:pt x="41" y="48"/>
                  </a:cubicBezTo>
                  <a:cubicBezTo>
                    <a:pt x="41" y="49"/>
                    <a:pt x="42" y="50"/>
                    <a:pt x="43" y="50"/>
                  </a:cubicBezTo>
                  <a:cubicBezTo>
                    <a:pt x="44" y="50"/>
                    <a:pt x="45" y="49"/>
                    <a:pt x="45" y="48"/>
                  </a:cubicBezTo>
                  <a:cubicBezTo>
                    <a:pt x="45" y="47"/>
                    <a:pt x="44" y="46"/>
                    <a:pt x="43" y="46"/>
                  </a:cubicBezTo>
                  <a:close/>
                  <a:moveTo>
                    <a:pt x="52" y="46"/>
                  </a:moveTo>
                  <a:cubicBezTo>
                    <a:pt x="51" y="46"/>
                    <a:pt x="50" y="47"/>
                    <a:pt x="50" y="48"/>
                  </a:cubicBezTo>
                  <a:cubicBezTo>
                    <a:pt x="50" y="49"/>
                    <a:pt x="51" y="50"/>
                    <a:pt x="52" y="50"/>
                  </a:cubicBezTo>
                  <a:cubicBezTo>
                    <a:pt x="54" y="50"/>
                    <a:pt x="55" y="49"/>
                    <a:pt x="55" y="48"/>
                  </a:cubicBezTo>
                  <a:cubicBezTo>
                    <a:pt x="55" y="47"/>
                    <a:pt x="54" y="46"/>
                    <a:pt x="52" y="46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" name="Freeform: Shape 55"/>
            <p:cNvSpPr>
              <a:spLocks noChangeAspect="1"/>
            </p:cNvSpPr>
            <p:nvPr/>
          </p:nvSpPr>
          <p:spPr bwMode="auto">
            <a:xfrm>
              <a:off x="4650329" y="4492283"/>
              <a:ext cx="502324" cy="464214"/>
            </a:xfrm>
            <a:custGeom>
              <a:avLst/>
              <a:gdLst/>
              <a:ahLst/>
              <a:cxnLst>
                <a:cxn ang="0">
                  <a:pos x="67" y="20"/>
                </a:cxn>
                <a:cxn ang="0">
                  <a:pos x="46" y="36"/>
                </a:cxn>
                <a:cxn ang="0">
                  <a:pos x="42" y="40"/>
                </a:cxn>
                <a:cxn ang="0">
                  <a:pos x="39" y="47"/>
                </a:cxn>
                <a:cxn ang="0">
                  <a:pos x="44" y="52"/>
                </a:cxn>
                <a:cxn ang="0">
                  <a:pos x="52" y="58"/>
                </a:cxn>
                <a:cxn ang="0">
                  <a:pos x="52" y="61"/>
                </a:cxn>
                <a:cxn ang="0">
                  <a:pos x="51" y="62"/>
                </a:cxn>
                <a:cxn ang="0">
                  <a:pos x="17" y="62"/>
                </a:cxn>
                <a:cxn ang="0">
                  <a:pos x="16" y="61"/>
                </a:cxn>
                <a:cxn ang="0">
                  <a:pos x="16" y="58"/>
                </a:cxn>
                <a:cxn ang="0">
                  <a:pos x="24" y="52"/>
                </a:cxn>
                <a:cxn ang="0">
                  <a:pos x="29" y="47"/>
                </a:cxn>
                <a:cxn ang="0">
                  <a:pos x="26" y="40"/>
                </a:cxn>
                <a:cxn ang="0">
                  <a:pos x="22" y="36"/>
                </a:cxn>
                <a:cxn ang="0">
                  <a:pos x="0" y="20"/>
                </a:cxn>
                <a:cxn ang="0">
                  <a:pos x="0" y="15"/>
                </a:cxn>
                <a:cxn ang="0">
                  <a:pos x="4" y="11"/>
                </a:cxn>
                <a:cxn ang="0">
                  <a:pos x="16" y="11"/>
                </a:cxn>
                <a:cxn ang="0">
                  <a:pos x="16" y="7"/>
                </a:cxn>
                <a:cxn ang="0">
                  <a:pos x="22" y="0"/>
                </a:cxn>
                <a:cxn ang="0">
                  <a:pos x="45" y="0"/>
                </a:cxn>
                <a:cxn ang="0">
                  <a:pos x="52" y="7"/>
                </a:cxn>
                <a:cxn ang="0">
                  <a:pos x="52" y="11"/>
                </a:cxn>
                <a:cxn ang="0">
                  <a:pos x="63" y="11"/>
                </a:cxn>
                <a:cxn ang="0">
                  <a:pos x="67" y="15"/>
                </a:cxn>
                <a:cxn ang="0">
                  <a:pos x="67" y="20"/>
                </a:cxn>
                <a:cxn ang="0">
                  <a:pos x="16" y="16"/>
                </a:cxn>
                <a:cxn ang="0">
                  <a:pos x="6" y="16"/>
                </a:cxn>
                <a:cxn ang="0">
                  <a:pos x="6" y="20"/>
                </a:cxn>
                <a:cxn ang="0">
                  <a:pos x="19" y="31"/>
                </a:cxn>
                <a:cxn ang="0">
                  <a:pos x="16" y="16"/>
                </a:cxn>
                <a:cxn ang="0">
                  <a:pos x="62" y="16"/>
                </a:cxn>
                <a:cxn ang="0">
                  <a:pos x="52" y="16"/>
                </a:cxn>
                <a:cxn ang="0">
                  <a:pos x="49" y="31"/>
                </a:cxn>
                <a:cxn ang="0">
                  <a:pos x="62" y="20"/>
                </a:cxn>
                <a:cxn ang="0">
                  <a:pos x="62" y="16"/>
                </a:cxn>
              </a:cxnLst>
              <a:rect l="0" t="0" r="r" b="b"/>
              <a:pathLst>
                <a:path w="67" h="62">
                  <a:moveTo>
                    <a:pt x="67" y="20"/>
                  </a:moveTo>
                  <a:cubicBezTo>
                    <a:pt x="67" y="27"/>
                    <a:pt x="58" y="36"/>
                    <a:pt x="46" y="36"/>
                  </a:cubicBezTo>
                  <a:cubicBezTo>
                    <a:pt x="44" y="38"/>
                    <a:pt x="42" y="40"/>
                    <a:pt x="42" y="40"/>
                  </a:cubicBezTo>
                  <a:cubicBezTo>
                    <a:pt x="40" y="42"/>
                    <a:pt x="39" y="44"/>
                    <a:pt x="39" y="47"/>
                  </a:cubicBezTo>
                  <a:cubicBezTo>
                    <a:pt x="39" y="49"/>
                    <a:pt x="40" y="52"/>
                    <a:pt x="44" y="52"/>
                  </a:cubicBezTo>
                  <a:cubicBezTo>
                    <a:pt x="48" y="52"/>
                    <a:pt x="52" y="54"/>
                    <a:pt x="52" y="58"/>
                  </a:cubicBezTo>
                  <a:cubicBezTo>
                    <a:pt x="52" y="61"/>
                    <a:pt x="52" y="61"/>
                    <a:pt x="52" y="61"/>
                  </a:cubicBezTo>
                  <a:cubicBezTo>
                    <a:pt x="52" y="62"/>
                    <a:pt x="51" y="62"/>
                    <a:pt x="51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6" y="62"/>
                    <a:pt x="16" y="62"/>
                    <a:pt x="16" y="61"/>
                  </a:cubicBezTo>
                  <a:cubicBezTo>
                    <a:pt x="16" y="58"/>
                    <a:pt x="16" y="58"/>
                    <a:pt x="16" y="58"/>
                  </a:cubicBezTo>
                  <a:cubicBezTo>
                    <a:pt x="16" y="54"/>
                    <a:pt x="20" y="52"/>
                    <a:pt x="24" y="52"/>
                  </a:cubicBezTo>
                  <a:cubicBezTo>
                    <a:pt x="27" y="52"/>
                    <a:pt x="29" y="49"/>
                    <a:pt x="29" y="47"/>
                  </a:cubicBezTo>
                  <a:cubicBezTo>
                    <a:pt x="29" y="44"/>
                    <a:pt x="28" y="42"/>
                    <a:pt x="26" y="40"/>
                  </a:cubicBezTo>
                  <a:cubicBezTo>
                    <a:pt x="25" y="40"/>
                    <a:pt x="24" y="38"/>
                    <a:pt x="22" y="36"/>
                  </a:cubicBezTo>
                  <a:cubicBezTo>
                    <a:pt x="10" y="36"/>
                    <a:pt x="0" y="27"/>
                    <a:pt x="0" y="20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2"/>
                    <a:pt x="2" y="11"/>
                    <a:pt x="4" y="11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6" y="3"/>
                    <a:pt x="19" y="0"/>
                    <a:pt x="22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9" y="0"/>
                    <a:pt x="52" y="3"/>
                    <a:pt x="52" y="7"/>
                  </a:cubicBezTo>
                  <a:cubicBezTo>
                    <a:pt x="52" y="11"/>
                    <a:pt x="52" y="11"/>
                    <a:pt x="52" y="11"/>
                  </a:cubicBezTo>
                  <a:cubicBezTo>
                    <a:pt x="63" y="11"/>
                    <a:pt x="63" y="11"/>
                    <a:pt x="63" y="11"/>
                  </a:cubicBezTo>
                  <a:cubicBezTo>
                    <a:pt x="66" y="11"/>
                    <a:pt x="67" y="12"/>
                    <a:pt x="67" y="15"/>
                  </a:cubicBezTo>
                  <a:lnTo>
                    <a:pt x="67" y="20"/>
                  </a:lnTo>
                  <a:close/>
                  <a:moveTo>
                    <a:pt x="16" y="16"/>
                  </a:moveTo>
                  <a:cubicBezTo>
                    <a:pt x="6" y="16"/>
                    <a:pt x="6" y="16"/>
                    <a:pt x="6" y="16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6" y="24"/>
                    <a:pt x="11" y="29"/>
                    <a:pt x="19" y="31"/>
                  </a:cubicBezTo>
                  <a:cubicBezTo>
                    <a:pt x="17" y="27"/>
                    <a:pt x="16" y="22"/>
                    <a:pt x="16" y="16"/>
                  </a:cubicBezTo>
                  <a:close/>
                  <a:moveTo>
                    <a:pt x="62" y="16"/>
                  </a:moveTo>
                  <a:cubicBezTo>
                    <a:pt x="52" y="16"/>
                    <a:pt x="52" y="16"/>
                    <a:pt x="52" y="16"/>
                  </a:cubicBezTo>
                  <a:cubicBezTo>
                    <a:pt x="52" y="22"/>
                    <a:pt x="51" y="27"/>
                    <a:pt x="49" y="31"/>
                  </a:cubicBezTo>
                  <a:cubicBezTo>
                    <a:pt x="57" y="29"/>
                    <a:pt x="62" y="24"/>
                    <a:pt x="62" y="20"/>
                  </a:cubicBezTo>
                  <a:lnTo>
                    <a:pt x="62" y="16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8144424" y="2043853"/>
            <a:ext cx="2854804" cy="1192329"/>
            <a:chOff x="1531599" y="3689289"/>
            <a:chExt cx="2854804" cy="1192329"/>
          </a:xfrm>
        </p:grpSpPr>
        <p:sp>
          <p:nvSpPr>
            <p:cNvPr id="44" name="矩形 43"/>
            <p:cNvSpPr/>
            <p:nvPr/>
          </p:nvSpPr>
          <p:spPr>
            <a:xfrm>
              <a:off x="1531599" y="4050621"/>
              <a:ext cx="2854804" cy="830997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1200" dirty="0">
                  <a:solidFill>
                    <a:schemeClr val="bg1">
                      <a:lumMod val="50000"/>
                    </a:schemeClr>
                  </a:solidFill>
                </a:rPr>
                <a:t>The user can demonstrate on a projector or computer, or print the presentation and make it into a film to be used</a:t>
              </a:r>
            </a:p>
          </p:txBody>
        </p:sp>
        <p:sp>
          <p:nvSpPr>
            <p:cNvPr id="45" name="文本框 44"/>
            <p:cNvSpPr txBox="1"/>
            <p:nvPr/>
          </p:nvSpPr>
          <p:spPr>
            <a:xfrm>
              <a:off x="1531599" y="3689289"/>
              <a:ext cx="1710690" cy="39878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Medium" panose="020B0600000000000000" charset="-122"/>
                  <a:ea typeface="思源黑体 CN Medium" panose="020B0600000000000000" charset="-122"/>
                </a:rPr>
                <a:t>标题文字添加</a:t>
              </a:r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8144424" y="4164375"/>
            <a:ext cx="2854804" cy="1192329"/>
            <a:chOff x="1531599" y="3689289"/>
            <a:chExt cx="2854804" cy="1192329"/>
          </a:xfrm>
        </p:grpSpPr>
        <p:sp>
          <p:nvSpPr>
            <p:cNvPr id="47" name="矩形 46"/>
            <p:cNvSpPr/>
            <p:nvPr/>
          </p:nvSpPr>
          <p:spPr>
            <a:xfrm>
              <a:off x="1531599" y="4050621"/>
              <a:ext cx="2854804" cy="830997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1200" dirty="0">
                  <a:solidFill>
                    <a:schemeClr val="bg1">
                      <a:lumMod val="50000"/>
                    </a:schemeClr>
                  </a:solidFill>
                </a:rPr>
                <a:t>The user can demonstrate on a projector or computer, or print the presentation and make it into a film to be used</a:t>
              </a:r>
            </a:p>
          </p:txBody>
        </p:sp>
        <p:sp>
          <p:nvSpPr>
            <p:cNvPr id="48" name="文本框 47"/>
            <p:cNvSpPr txBox="1"/>
            <p:nvPr/>
          </p:nvSpPr>
          <p:spPr>
            <a:xfrm>
              <a:off x="1531599" y="3689289"/>
              <a:ext cx="1710690" cy="39878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Medium" panose="020B0600000000000000" charset="-122"/>
                  <a:ea typeface="思源黑体 CN Medium" panose="020B0600000000000000" charset="-122"/>
                </a:rPr>
                <a:t>标题文字添加</a:t>
              </a:r>
            </a:p>
          </p:txBody>
        </p:sp>
      </p:grpSp>
      <p:grpSp>
        <p:nvGrpSpPr>
          <p:cNvPr id="49" name="组合 48"/>
          <p:cNvGrpSpPr/>
          <p:nvPr/>
        </p:nvGrpSpPr>
        <p:grpSpPr>
          <a:xfrm>
            <a:off x="1071506" y="2043853"/>
            <a:ext cx="2854804" cy="1192329"/>
            <a:chOff x="1531599" y="3689289"/>
            <a:chExt cx="2854804" cy="1192329"/>
          </a:xfrm>
        </p:grpSpPr>
        <p:sp>
          <p:nvSpPr>
            <p:cNvPr id="50" name="矩形 49"/>
            <p:cNvSpPr/>
            <p:nvPr/>
          </p:nvSpPr>
          <p:spPr>
            <a:xfrm>
              <a:off x="1531599" y="4050621"/>
              <a:ext cx="2854804" cy="830997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/>
              <a:r>
                <a:rPr lang="en-US" altLang="zh-CN" sz="1200" dirty="0">
                  <a:solidFill>
                    <a:schemeClr val="bg1">
                      <a:lumMod val="50000"/>
                    </a:schemeClr>
                  </a:solidFill>
                </a:rPr>
                <a:t>The user can demonstrate on a projector or computer, or print the presentation and make it into a film to be used</a:t>
              </a:r>
            </a:p>
          </p:txBody>
        </p:sp>
        <p:sp>
          <p:nvSpPr>
            <p:cNvPr id="51" name="文本框 50"/>
            <p:cNvSpPr txBox="1"/>
            <p:nvPr/>
          </p:nvSpPr>
          <p:spPr>
            <a:xfrm>
              <a:off x="2675713" y="3689289"/>
              <a:ext cx="1710690" cy="39878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/>
              <a:r>
                <a:rPr lang="zh-CN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Medium" panose="020B0600000000000000" charset="-122"/>
                  <a:ea typeface="思源黑体 CN Medium" panose="020B0600000000000000" charset="-122"/>
                </a:rPr>
                <a:t>标题文字添加</a:t>
              </a:r>
            </a:p>
          </p:txBody>
        </p:sp>
      </p:grpSp>
      <p:grpSp>
        <p:nvGrpSpPr>
          <p:cNvPr id="52" name="组合 51"/>
          <p:cNvGrpSpPr/>
          <p:nvPr/>
        </p:nvGrpSpPr>
        <p:grpSpPr>
          <a:xfrm>
            <a:off x="1071506" y="4164375"/>
            <a:ext cx="2854804" cy="1192329"/>
            <a:chOff x="1531599" y="3689289"/>
            <a:chExt cx="2854804" cy="1192329"/>
          </a:xfrm>
        </p:grpSpPr>
        <p:sp>
          <p:nvSpPr>
            <p:cNvPr id="53" name="矩形 52"/>
            <p:cNvSpPr/>
            <p:nvPr/>
          </p:nvSpPr>
          <p:spPr>
            <a:xfrm>
              <a:off x="1531599" y="4050621"/>
              <a:ext cx="2854804" cy="830997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/>
              <a:r>
                <a:rPr lang="en-US" altLang="zh-CN" sz="1200" dirty="0">
                  <a:solidFill>
                    <a:schemeClr val="bg1">
                      <a:lumMod val="50000"/>
                    </a:schemeClr>
                  </a:solidFill>
                </a:rPr>
                <a:t>The user can demonstrate on a projector or computer, or print the presentation and make it into a film to be used</a:t>
              </a:r>
            </a:p>
          </p:txBody>
        </p:sp>
        <p:sp>
          <p:nvSpPr>
            <p:cNvPr id="54" name="文本框 53"/>
            <p:cNvSpPr txBox="1"/>
            <p:nvPr/>
          </p:nvSpPr>
          <p:spPr>
            <a:xfrm>
              <a:off x="2675713" y="3689289"/>
              <a:ext cx="1710690" cy="39878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/>
              <a:r>
                <a:rPr lang="zh-CN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Medium" panose="020B0600000000000000" charset="-122"/>
                  <a:ea typeface="思源黑体 CN Medium" panose="020B0600000000000000" charset="-122"/>
                </a:rPr>
                <a:t>标题文字添加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641</Words>
  <Application>Microsoft Office PowerPoint</Application>
  <PresentationFormat>宽屏</PresentationFormat>
  <Paragraphs>102</Paragraphs>
  <Slides>16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16</vt:i4>
      </vt:variant>
    </vt:vector>
  </HeadingPairs>
  <TitlesOfParts>
    <vt:vector size="30" baseType="lpstr">
      <vt:lpstr>Adobe 繁黑體 Std B</vt:lpstr>
      <vt:lpstr>Big John</vt:lpstr>
      <vt:lpstr>等线</vt:lpstr>
      <vt:lpstr>等线 Light</vt:lpstr>
      <vt:lpstr>思源黑体 CN Bold</vt:lpstr>
      <vt:lpstr>思源黑体 CN Heavy</vt:lpstr>
      <vt:lpstr>思源黑体 CN Medium</vt:lpstr>
      <vt:lpstr>思源黑体 CN Normal</vt:lpstr>
      <vt:lpstr>微软雅黑</vt:lpstr>
      <vt:lpstr>Arial</vt:lpstr>
      <vt:lpstr>Calibri</vt:lpstr>
      <vt:lpstr>Impact</vt:lpstr>
      <vt:lpstr>Office 主题​​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莫兰迪色年终总结PPT</dc:title>
  <dc:creator>Cha小薰</dc:creator>
  <cp:lastModifiedBy>Administrator</cp:lastModifiedBy>
  <cp:revision>9</cp:revision>
  <dcterms:created xsi:type="dcterms:W3CDTF">2019-12-25T01:46:00Z</dcterms:created>
  <dcterms:modified xsi:type="dcterms:W3CDTF">2020-01-07T07:46:07Z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2052-11.1.0.9305</vt:lpwstr>
  </property>
</Properties>
</file>